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0.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3.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5.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8.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6" r:id="rId4"/>
  </p:sldMasterIdLst>
  <p:notesMasterIdLst>
    <p:notesMasterId r:id="rId24"/>
  </p:notesMasterIdLst>
  <p:handoutMasterIdLst>
    <p:handoutMasterId r:id="rId25"/>
  </p:handoutMasterIdLst>
  <p:sldIdLst>
    <p:sldId id="851" r:id="rId5"/>
    <p:sldId id="802" r:id="rId6"/>
    <p:sldId id="874" r:id="rId7"/>
    <p:sldId id="923" r:id="rId8"/>
    <p:sldId id="924" r:id="rId9"/>
    <p:sldId id="913" r:id="rId10"/>
    <p:sldId id="808" r:id="rId11"/>
    <p:sldId id="867" r:id="rId12"/>
    <p:sldId id="926" r:id="rId13"/>
    <p:sldId id="828" r:id="rId14"/>
    <p:sldId id="925" r:id="rId15"/>
    <p:sldId id="927" r:id="rId16"/>
    <p:sldId id="917" r:id="rId17"/>
    <p:sldId id="928" r:id="rId18"/>
    <p:sldId id="919" r:id="rId19"/>
    <p:sldId id="929" r:id="rId20"/>
    <p:sldId id="930" r:id="rId21"/>
    <p:sldId id="931" r:id="rId22"/>
    <p:sldId id="887" r:id="rId23"/>
  </p:sldIdLst>
  <p:sldSz cx="12192000" cy="6858000"/>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02E64D69-F113-864F-906B-F9DB10F17F4E}">
          <p14:sldIdLst>
            <p14:sldId id="851"/>
          </p14:sldIdLst>
        </p14:section>
        <p14:section name="Agenda" id="{BA349A40-3909-B34D-9144-0D1DF34AFE48}">
          <p14:sldIdLst>
            <p14:sldId id="802"/>
          </p14:sldIdLst>
        </p14:section>
        <p14:section name="Purpose of Local RSAT" id="{8F87D617-63FA-3249-BB64-5AE6FC552CF8}">
          <p14:sldIdLst>
            <p14:sldId id="874"/>
            <p14:sldId id="923"/>
            <p14:sldId id="924"/>
          </p14:sldIdLst>
        </p14:section>
        <p14:section name="Planning the First Meeting" id="{1F5B3ECA-2C88-2540-ABAD-E261153C0BDA}">
          <p14:sldIdLst>
            <p14:sldId id="913"/>
            <p14:sldId id="808"/>
            <p14:sldId id="867"/>
            <p14:sldId id="926"/>
            <p14:sldId id="828"/>
            <p14:sldId id="925"/>
            <p14:sldId id="927"/>
          </p14:sldIdLst>
        </p14:section>
        <p14:section name="Outputs" id="{9B24AC75-675F-4482-B13B-ED0418B24762}">
          <p14:sldIdLst>
            <p14:sldId id="917"/>
            <p14:sldId id="928"/>
          </p14:sldIdLst>
        </p14:section>
        <p14:section name="Help from NAV" id="{DA267437-3A25-C340-B7DE-E188FA8E52BF}">
          <p14:sldIdLst>
            <p14:sldId id="919"/>
            <p14:sldId id="929"/>
            <p14:sldId id="930"/>
          </p14:sldIdLst>
        </p14:section>
        <p14:section name="References" id="{E8AC02AF-ED2C-624C-B58C-A2C346CEB827}">
          <p14:sldIdLst>
            <p14:sldId id="931"/>
          </p14:sldIdLst>
        </p14:section>
        <p14:section name="Thank You" id="{D331F61D-51E4-3943-887E-6B5719286A49}">
          <p14:sldIdLst>
            <p14:sldId id="8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CED30-63C5-2C10-87FF-4424DE73FCD6}" name="Bénédicte Latimer" initials="BL" userId="S::latimeb@navcanada.ca::e9d03f56-7068-42cd-af21-9fb9eb9a2863" providerId="AD"/>
  <p188:author id="{AA0BE7AB-3297-C5CB-977B-BE5A9CEB36DA}" name="Radok, Phil" initials="RP" userId="S::radokp@NAVCANADA.CA::1d3557f5-7757-4f14-b5ca-dda77ca870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FF"/>
    <a:srgbClr val="FEFFFF"/>
    <a:srgbClr val="DAD9D9"/>
    <a:srgbClr val="00529C"/>
    <a:srgbClr val="00A6DC"/>
    <a:srgbClr val="000000"/>
    <a:srgbClr val="999FA8"/>
    <a:srgbClr val="005FA5"/>
    <a:srgbClr val="EEF2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72" autoAdjust="0"/>
  </p:normalViewPr>
  <p:slideViewPr>
    <p:cSldViewPr snapToGrid="0">
      <p:cViewPr varScale="1">
        <p:scale>
          <a:sx n="103" d="100"/>
          <a:sy n="103" d="100"/>
        </p:scale>
        <p:origin x="774" y="22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41BF7D-9125-874E-AC9F-30713C78620B}" type="datetimeFigureOut">
              <a:rPr lang="en-US" smtClean="0"/>
              <a:t>5/14/2024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CC3ABB-A525-A84E-805F-8307418106DA}" type="slidenum">
              <a:rPr lang="en-US" smtClean="0"/>
              <a:t>‹#›</a:t>
            </a:fld>
            <a:endParaRPr lang="en-US"/>
          </a:p>
        </p:txBody>
      </p:sp>
    </p:spTree>
    <p:extLst>
      <p:ext uri="{BB962C8B-B14F-4D97-AF65-F5344CB8AC3E}">
        <p14:creationId xmlns:p14="http://schemas.microsoft.com/office/powerpoint/2010/main" val="3310865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704B8-2EC7-AD4A-BDF9-9994FAA2B4B9}" type="datetimeFigureOut">
              <a:rPr lang="en-US" smtClean="0"/>
              <a:t>5/14/2024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DC216E-6311-944E-B82F-A7FDF36F6645}" type="slidenum">
              <a:rPr lang="en-US" smtClean="0"/>
              <a:t>‹#›</a:t>
            </a:fld>
            <a:endParaRPr lang="en-US"/>
          </a:p>
        </p:txBody>
      </p:sp>
    </p:spTree>
    <p:extLst>
      <p:ext uri="{BB962C8B-B14F-4D97-AF65-F5344CB8AC3E}">
        <p14:creationId xmlns:p14="http://schemas.microsoft.com/office/powerpoint/2010/main" val="2174609338"/>
      </p:ext>
    </p:extLst>
  </p:cSld>
  <p:clrMap bg1="lt1" tx1="dk1" bg2="lt2" tx2="dk2" accent1="accent1" accent2="accent2" accent3="accent3" accent4="accent4" accent5="accent5" accent6="accent6" hlink="hlink" folHlink="folHlink"/>
  <p:notesStyle>
    <a:lvl1pPr marL="0" algn="l" defTabSz="457189" rtl="0" eaLnBrk="1" latinLnBrk="0" hangingPunct="1">
      <a:defRPr sz="1200" kern="1200">
        <a:solidFill>
          <a:schemeClr val="tx1"/>
        </a:solidFill>
        <a:latin typeface="+mn-lt"/>
        <a:ea typeface="+mn-ea"/>
        <a:cs typeface="+mn-cs"/>
      </a:defRPr>
    </a:lvl1pPr>
    <a:lvl2pPr marL="457189" algn="l" defTabSz="457189" rtl="0" eaLnBrk="1" latinLnBrk="0" hangingPunct="1">
      <a:defRPr sz="1200" kern="1200">
        <a:solidFill>
          <a:schemeClr val="tx1"/>
        </a:solidFill>
        <a:latin typeface="+mn-lt"/>
        <a:ea typeface="+mn-ea"/>
        <a:cs typeface="+mn-cs"/>
      </a:defRPr>
    </a:lvl2pPr>
    <a:lvl3pPr marL="914377" algn="l" defTabSz="457189" rtl="0" eaLnBrk="1" latinLnBrk="0" hangingPunct="1">
      <a:defRPr sz="1200" kern="1200">
        <a:solidFill>
          <a:schemeClr val="tx1"/>
        </a:solidFill>
        <a:latin typeface="+mn-lt"/>
        <a:ea typeface="+mn-ea"/>
        <a:cs typeface="+mn-cs"/>
      </a:defRPr>
    </a:lvl3pPr>
    <a:lvl4pPr marL="1371566" algn="l" defTabSz="457189" rtl="0" eaLnBrk="1" latinLnBrk="0" hangingPunct="1">
      <a:defRPr sz="1200" kern="1200">
        <a:solidFill>
          <a:schemeClr val="tx1"/>
        </a:solidFill>
        <a:latin typeface="+mn-lt"/>
        <a:ea typeface="+mn-ea"/>
        <a:cs typeface="+mn-cs"/>
      </a:defRPr>
    </a:lvl4pPr>
    <a:lvl5pPr marL="1828754" algn="l" defTabSz="457189" rtl="0" eaLnBrk="1" latinLnBrk="0" hangingPunct="1">
      <a:defRPr sz="1200" kern="1200">
        <a:solidFill>
          <a:schemeClr val="tx1"/>
        </a:solidFill>
        <a:latin typeface="+mn-lt"/>
        <a:ea typeface="+mn-ea"/>
        <a:cs typeface="+mn-cs"/>
      </a:defRPr>
    </a:lvl5pPr>
    <a:lvl6pPr marL="2285943" algn="l" defTabSz="457189" rtl="0" eaLnBrk="1" latinLnBrk="0" hangingPunct="1">
      <a:defRPr sz="1200" kern="1200">
        <a:solidFill>
          <a:schemeClr val="tx1"/>
        </a:solidFill>
        <a:latin typeface="+mn-lt"/>
        <a:ea typeface="+mn-ea"/>
        <a:cs typeface="+mn-cs"/>
      </a:defRPr>
    </a:lvl6pPr>
    <a:lvl7pPr marL="2743131" algn="l" defTabSz="457189" rtl="0" eaLnBrk="1" latinLnBrk="0" hangingPunct="1">
      <a:defRPr sz="1200" kern="1200">
        <a:solidFill>
          <a:schemeClr val="tx1"/>
        </a:solidFill>
        <a:latin typeface="+mn-lt"/>
        <a:ea typeface="+mn-ea"/>
        <a:cs typeface="+mn-cs"/>
      </a:defRPr>
    </a:lvl7pPr>
    <a:lvl8pPr marL="3200320" algn="l" defTabSz="457189" rtl="0" eaLnBrk="1" latinLnBrk="0" hangingPunct="1">
      <a:defRPr sz="1200" kern="1200">
        <a:solidFill>
          <a:schemeClr val="tx1"/>
        </a:solidFill>
        <a:latin typeface="+mn-lt"/>
        <a:ea typeface="+mn-ea"/>
        <a:cs typeface="+mn-cs"/>
      </a:defRPr>
    </a:lvl8pPr>
    <a:lvl9pPr marL="3657509" algn="l" defTabSz="457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a:t>
            </a:fld>
            <a:endParaRPr lang="fr-CA" dirty="0"/>
          </a:p>
        </p:txBody>
      </p:sp>
    </p:spTree>
    <p:extLst>
      <p:ext uri="{BB962C8B-B14F-4D97-AF65-F5344CB8AC3E}">
        <p14:creationId xmlns:p14="http://schemas.microsoft.com/office/powerpoint/2010/main" val="3692521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10</a:t>
            </a:fld>
            <a:endParaRPr lang="fr-CA" dirty="0"/>
          </a:p>
        </p:txBody>
      </p:sp>
    </p:spTree>
    <p:extLst>
      <p:ext uri="{BB962C8B-B14F-4D97-AF65-F5344CB8AC3E}">
        <p14:creationId xmlns:p14="http://schemas.microsoft.com/office/powerpoint/2010/main" val="247109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11</a:t>
            </a:fld>
            <a:endParaRPr lang="fr-CA" dirty="0"/>
          </a:p>
        </p:txBody>
      </p:sp>
    </p:spTree>
    <p:extLst>
      <p:ext uri="{BB962C8B-B14F-4D97-AF65-F5344CB8AC3E}">
        <p14:creationId xmlns:p14="http://schemas.microsoft.com/office/powerpoint/2010/main" val="2578882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12</a:t>
            </a:fld>
            <a:endParaRPr lang="fr-CA" dirty="0"/>
          </a:p>
        </p:txBody>
      </p:sp>
    </p:spTree>
    <p:extLst>
      <p:ext uri="{BB962C8B-B14F-4D97-AF65-F5344CB8AC3E}">
        <p14:creationId xmlns:p14="http://schemas.microsoft.com/office/powerpoint/2010/main" val="57659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13</a:t>
            </a:fld>
            <a:endParaRPr lang="fr-CA" dirty="0"/>
          </a:p>
        </p:txBody>
      </p:sp>
    </p:spTree>
    <p:extLst>
      <p:ext uri="{BB962C8B-B14F-4D97-AF65-F5344CB8AC3E}">
        <p14:creationId xmlns:p14="http://schemas.microsoft.com/office/powerpoint/2010/main" val="1864889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14</a:t>
            </a:fld>
            <a:endParaRPr lang="fr-CA" dirty="0"/>
          </a:p>
        </p:txBody>
      </p:sp>
    </p:spTree>
    <p:extLst>
      <p:ext uri="{BB962C8B-B14F-4D97-AF65-F5344CB8AC3E}">
        <p14:creationId xmlns:p14="http://schemas.microsoft.com/office/powerpoint/2010/main" val="2899422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15</a:t>
            </a:fld>
            <a:endParaRPr lang="fr-CA" dirty="0"/>
          </a:p>
        </p:txBody>
      </p:sp>
    </p:spTree>
    <p:extLst>
      <p:ext uri="{BB962C8B-B14F-4D97-AF65-F5344CB8AC3E}">
        <p14:creationId xmlns:p14="http://schemas.microsoft.com/office/powerpoint/2010/main" val="243155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16</a:t>
            </a:fld>
            <a:endParaRPr lang="fr-CA" dirty="0"/>
          </a:p>
        </p:txBody>
      </p:sp>
    </p:spTree>
    <p:extLst>
      <p:ext uri="{BB962C8B-B14F-4D97-AF65-F5344CB8AC3E}">
        <p14:creationId xmlns:p14="http://schemas.microsoft.com/office/powerpoint/2010/main" val="3453791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17</a:t>
            </a:fld>
            <a:endParaRPr lang="fr-CA" dirty="0"/>
          </a:p>
        </p:txBody>
      </p:sp>
    </p:spTree>
    <p:extLst>
      <p:ext uri="{BB962C8B-B14F-4D97-AF65-F5344CB8AC3E}">
        <p14:creationId xmlns:p14="http://schemas.microsoft.com/office/powerpoint/2010/main" val="130776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18</a:t>
            </a:fld>
            <a:endParaRPr lang="fr-CA" dirty="0"/>
          </a:p>
        </p:txBody>
      </p:sp>
    </p:spTree>
    <p:extLst>
      <p:ext uri="{BB962C8B-B14F-4D97-AF65-F5344CB8AC3E}">
        <p14:creationId xmlns:p14="http://schemas.microsoft.com/office/powerpoint/2010/main" val="2633391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19</a:t>
            </a:fld>
            <a:endParaRPr lang="fr-CA" dirty="0"/>
          </a:p>
        </p:txBody>
      </p:sp>
    </p:spTree>
    <p:extLst>
      <p:ext uri="{BB962C8B-B14F-4D97-AF65-F5344CB8AC3E}">
        <p14:creationId xmlns:p14="http://schemas.microsoft.com/office/powerpoint/2010/main" val="16321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2</a:t>
            </a:fld>
            <a:endParaRPr lang="fr-CA" dirty="0"/>
          </a:p>
        </p:txBody>
      </p:sp>
    </p:spTree>
    <p:extLst>
      <p:ext uri="{BB962C8B-B14F-4D97-AF65-F5344CB8AC3E}">
        <p14:creationId xmlns:p14="http://schemas.microsoft.com/office/powerpoint/2010/main" val="251417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3</a:t>
            </a:fld>
            <a:endParaRPr lang="fr-CA" dirty="0"/>
          </a:p>
        </p:txBody>
      </p:sp>
    </p:spTree>
    <p:extLst>
      <p:ext uri="{BB962C8B-B14F-4D97-AF65-F5344CB8AC3E}">
        <p14:creationId xmlns:p14="http://schemas.microsoft.com/office/powerpoint/2010/main" val="22189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4</a:t>
            </a:fld>
            <a:endParaRPr lang="fr-CA" dirty="0"/>
          </a:p>
        </p:txBody>
      </p:sp>
    </p:spTree>
    <p:extLst>
      <p:ext uri="{BB962C8B-B14F-4D97-AF65-F5344CB8AC3E}">
        <p14:creationId xmlns:p14="http://schemas.microsoft.com/office/powerpoint/2010/main" val="135804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5</a:t>
            </a:fld>
            <a:endParaRPr lang="fr-CA" dirty="0"/>
          </a:p>
        </p:txBody>
      </p:sp>
    </p:spTree>
    <p:extLst>
      <p:ext uri="{BB962C8B-B14F-4D97-AF65-F5344CB8AC3E}">
        <p14:creationId xmlns:p14="http://schemas.microsoft.com/office/powerpoint/2010/main" val="4046194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6</a:t>
            </a:fld>
            <a:endParaRPr lang="fr-CA" dirty="0"/>
          </a:p>
        </p:txBody>
      </p:sp>
    </p:spTree>
    <p:extLst>
      <p:ext uri="{BB962C8B-B14F-4D97-AF65-F5344CB8AC3E}">
        <p14:creationId xmlns:p14="http://schemas.microsoft.com/office/powerpoint/2010/main" val="2977936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7</a:t>
            </a:fld>
            <a:endParaRPr lang="fr-CA" dirty="0"/>
          </a:p>
        </p:txBody>
      </p:sp>
    </p:spTree>
    <p:extLst>
      <p:ext uri="{BB962C8B-B14F-4D97-AF65-F5344CB8AC3E}">
        <p14:creationId xmlns:p14="http://schemas.microsoft.com/office/powerpoint/2010/main" val="222137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5"/>
          </p:nvPr>
        </p:nvSpPr>
        <p:spPr/>
        <p:txBody>
          <a:bodyPr/>
          <a:lstStyle/>
          <a:p>
            <a:fld id="{26DC216E-6311-944E-B82F-A7FDF36F6645}" type="slidenum">
              <a:rPr lang="fr-CA" smtClean="0"/>
              <a:t>8</a:t>
            </a:fld>
            <a:endParaRPr lang="fr-CA" dirty="0"/>
          </a:p>
        </p:txBody>
      </p:sp>
    </p:spTree>
    <p:extLst>
      <p:ext uri="{BB962C8B-B14F-4D97-AF65-F5344CB8AC3E}">
        <p14:creationId xmlns:p14="http://schemas.microsoft.com/office/powerpoint/2010/main" val="313198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26DC216E-6311-944E-B82F-A7FDF36F6645}" type="slidenum">
              <a:rPr lang="fr-CA" smtClean="0"/>
              <a:t>9</a:t>
            </a:fld>
            <a:endParaRPr lang="fr-CA" dirty="0"/>
          </a:p>
        </p:txBody>
      </p:sp>
    </p:spTree>
    <p:extLst>
      <p:ext uri="{BB962C8B-B14F-4D97-AF65-F5344CB8AC3E}">
        <p14:creationId xmlns:p14="http://schemas.microsoft.com/office/powerpoint/2010/main" val="148590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sv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7DBB8677-E6C0-C6D1-C314-1350377DF916}"/>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81" name="Freeform 80">
              <a:extLst>
                <a:ext uri="{FF2B5EF4-FFF2-40B4-BE49-F238E27FC236}">
                  <a16:creationId xmlns:a16="http://schemas.microsoft.com/office/drawing/2014/main" id="{C91E7974-0F1B-97D6-6DA9-7ACC0B1F0F28}"/>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710A4A35-9157-CAC6-E8E0-AE6F9C781DC2}"/>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4" name="Picture 3" descr="A close-up of a bicycle wheel&#10;&#10;Description automatically generated with low confidence">
            <a:extLst>
              <a:ext uri="{FF2B5EF4-FFF2-40B4-BE49-F238E27FC236}">
                <a16:creationId xmlns:a16="http://schemas.microsoft.com/office/drawing/2014/main" id="{A2863C29-3622-EF56-E905-214153A9D32E}"/>
              </a:ext>
            </a:extLst>
          </p:cNvPr>
          <p:cNvPicPr>
            <a:picLocks noChangeAspect="1"/>
          </p:cNvPicPr>
          <p:nvPr userDrawn="1"/>
        </p:nvPicPr>
        <p:blipFill rotWithShape="1">
          <a:blip r:embed="rId2"/>
          <a:srcRect l="19809" t="3212" b="7339"/>
          <a:stretch/>
        </p:blipFill>
        <p:spPr>
          <a:xfrm>
            <a:off x="5559585" y="0"/>
            <a:ext cx="6632415" cy="4886025"/>
          </a:xfrm>
          <a:custGeom>
            <a:avLst/>
            <a:gdLst>
              <a:gd name="connsiteX0" fmla="*/ 0 w 6632415"/>
              <a:gd name="connsiteY0" fmla="*/ 0 h 4886025"/>
              <a:gd name="connsiteX1" fmla="*/ 6632415 w 6632415"/>
              <a:gd name="connsiteY1" fmla="*/ 0 h 4886025"/>
              <a:gd name="connsiteX2" fmla="*/ 3731168 w 6632415"/>
              <a:gd name="connsiteY2" fmla="*/ 9 h 4886025"/>
              <a:gd name="connsiteX3" fmla="*/ 3766970 w 6632415"/>
              <a:gd name="connsiteY3" fmla="*/ 61206 h 4886025"/>
              <a:gd name="connsiteX4" fmla="*/ 3949673 w 6632415"/>
              <a:gd name="connsiteY4" fmla="*/ 184788 h 4886025"/>
              <a:gd name="connsiteX5" fmla="*/ 4638321 w 6632415"/>
              <a:gd name="connsiteY5" fmla="*/ 184788 h 4886025"/>
              <a:gd name="connsiteX6" fmla="*/ 6632415 w 6632415"/>
              <a:gd name="connsiteY6" fmla="*/ 184788 h 4886025"/>
              <a:gd name="connsiteX7" fmla="*/ 6632415 w 6632415"/>
              <a:gd name="connsiteY7" fmla="*/ 4886025 h 4886025"/>
              <a:gd name="connsiteX8" fmla="*/ 3591605 w 6632415"/>
              <a:gd name="connsiteY8" fmla="*/ 4249630 h 4886025"/>
              <a:gd name="connsiteX9" fmla="*/ 403211 w 6632415"/>
              <a:gd name="connsiteY9" fmla="*/ 165337 h 4886025"/>
              <a:gd name="connsiteX10" fmla="*/ 396611 w 6632415"/>
              <a:gd name="connsiteY10" fmla="*/ 159946 h 4886025"/>
              <a:gd name="connsiteX11" fmla="*/ 391910 w 6632415"/>
              <a:gd name="connsiteY11" fmla="*/ 153929 h 4886025"/>
              <a:gd name="connsiteX12" fmla="*/ 318820 w 6632415"/>
              <a:gd name="connsiteY12" fmla="*/ 96407 h 4886025"/>
              <a:gd name="connsiteX13" fmla="*/ 0 w 6632415"/>
              <a:gd name="connsiteY13" fmla="*/ 0 h 488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32415" h="4886025">
                <a:moveTo>
                  <a:pt x="0" y="0"/>
                </a:moveTo>
                <a:lnTo>
                  <a:pt x="6632415" y="0"/>
                </a:lnTo>
                <a:lnTo>
                  <a:pt x="3731168" y="9"/>
                </a:lnTo>
                <a:lnTo>
                  <a:pt x="3766970" y="61206"/>
                </a:lnTo>
                <a:cubicBezTo>
                  <a:pt x="3822239" y="140405"/>
                  <a:pt x="3884213" y="184788"/>
                  <a:pt x="3949673" y="184788"/>
                </a:cubicBezTo>
                <a:lnTo>
                  <a:pt x="4638321" y="184788"/>
                </a:lnTo>
                <a:lnTo>
                  <a:pt x="6632415" y="184788"/>
                </a:lnTo>
                <a:lnTo>
                  <a:pt x="6632415" y="4886025"/>
                </a:lnTo>
                <a:lnTo>
                  <a:pt x="3591605" y="4249630"/>
                </a:lnTo>
                <a:lnTo>
                  <a:pt x="403211" y="165337"/>
                </a:lnTo>
                <a:lnTo>
                  <a:pt x="396611" y="159946"/>
                </a:lnTo>
                <a:lnTo>
                  <a:pt x="391910" y="153929"/>
                </a:lnTo>
                <a:lnTo>
                  <a:pt x="318820" y="96407"/>
                </a:lnTo>
                <a:cubicBezTo>
                  <a:pt x="227811" y="35540"/>
                  <a:pt x="118099" y="0"/>
                  <a:pt x="0" y="0"/>
                </a:cubicBezTo>
                <a:close/>
              </a:path>
            </a:pathLst>
          </a:custGeom>
          <a:effectLst/>
        </p:spPr>
      </p:pic>
      <p:sp>
        <p:nvSpPr>
          <p:cNvPr id="84" name="Freeform 83">
            <a:extLst>
              <a:ext uri="{FF2B5EF4-FFF2-40B4-BE49-F238E27FC236}">
                <a16:creationId xmlns:a16="http://schemas.microsoft.com/office/drawing/2014/main" id="{F249D473-4D19-7BC1-788F-AF54D62A75CA}"/>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25359" y="5814274"/>
            <a:ext cx="3008703" cy="732276"/>
          </a:xfrm>
          <a:prstGeom prst="rect">
            <a:avLst/>
          </a:prstGeom>
        </p:spPr>
      </p:pic>
      <p:sp>
        <p:nvSpPr>
          <p:cNvPr id="11" name="TextBox 10">
            <a:extLst>
              <a:ext uri="{FF2B5EF4-FFF2-40B4-BE49-F238E27FC236}">
                <a16:creationId xmlns:a16="http://schemas.microsoft.com/office/drawing/2014/main" id="{A9147F98-7BD8-1C53-0B42-C94ED5C9B7DD}"/>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 Default</a:t>
            </a:r>
          </a:p>
        </p:txBody>
      </p:sp>
    </p:spTree>
    <p:extLst>
      <p:ext uri="{BB962C8B-B14F-4D97-AF65-F5344CB8AC3E}">
        <p14:creationId xmlns:p14="http://schemas.microsoft.com/office/powerpoint/2010/main" val="1971301523"/>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mary Divider Slide - Whit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05C117E-780D-BAD4-E053-DD9BC922700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7"/>
            <a:ext cx="5065453" cy="790801"/>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28324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Numbered, no image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1" name="Text Placeholder 10">
            <a:extLst>
              <a:ext uri="{FF2B5EF4-FFF2-40B4-BE49-F238E27FC236}">
                <a16:creationId xmlns:a16="http://schemas.microsoft.com/office/drawing/2014/main" id="{8B53A9E5-419E-3566-B65E-FE6078BB79B5}"/>
              </a:ext>
            </a:extLst>
          </p:cNvPr>
          <p:cNvSpPr>
            <a:spLocks noGrp="1"/>
          </p:cNvSpPr>
          <p:nvPr>
            <p:ph type="body" sz="quarter" idx="13" hasCustomPrompt="1"/>
          </p:nvPr>
        </p:nvSpPr>
        <p:spPr>
          <a:xfrm>
            <a:off x="595200" y="1660799"/>
            <a:ext cx="5065453"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79784658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imary Divider Slide - Blue Numbered">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E188621-5354-B8A6-E182-28E71423670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EA9645BD-E301-8C00-E199-4BC05A762E0D}"/>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98"/>
            <a:ext cx="5065453" cy="790802"/>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78471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10">
            <a:extLst>
              <a:ext uri="{FF2B5EF4-FFF2-40B4-BE49-F238E27FC236}">
                <a16:creationId xmlns:a16="http://schemas.microsoft.com/office/drawing/2014/main" id="{FCF247C8-9B40-5AB9-C575-49986524B8DB}"/>
              </a:ext>
            </a:extLst>
          </p:cNvPr>
          <p:cNvSpPr>
            <a:spLocks noGrp="1"/>
          </p:cNvSpPr>
          <p:nvPr>
            <p:ph type="body" sz="quarter" idx="13" hasCustomPrompt="1"/>
          </p:nvPr>
        </p:nvSpPr>
        <p:spPr>
          <a:xfrm>
            <a:off x="595200" y="1660799"/>
            <a:ext cx="5065453"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306124654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Divider Slide - Blu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FEF9FD1-F062-CBDC-38B2-B5501637B4B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6" name="Picture Placeholder 5">
            <a:extLst>
              <a:ext uri="{FF2B5EF4-FFF2-40B4-BE49-F238E27FC236}">
                <a16:creationId xmlns:a16="http://schemas.microsoft.com/office/drawing/2014/main" id="{3BEE3C79-25D3-DA38-C035-421B079D5F4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5065453"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27495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Blue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851069090"/>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Numbered">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871ACA14-46C3-AC6A-A2EE-6A16B2D5011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7" name="Picture Placeholder 6">
            <a:extLst>
              <a:ext uri="{FF2B5EF4-FFF2-40B4-BE49-F238E27FC236}">
                <a16:creationId xmlns:a16="http://schemas.microsoft.com/office/drawing/2014/main" id="{F44EC699-ACCB-9C3D-9186-871611DAEE19}"/>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8306"/>
            <a:ext cx="3049699" cy="790894"/>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206683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 Numbered</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2" name="Text Placeholder 10">
            <a:extLst>
              <a:ext uri="{FF2B5EF4-FFF2-40B4-BE49-F238E27FC236}">
                <a16:creationId xmlns:a16="http://schemas.microsoft.com/office/drawing/2014/main" id="{A93B2E85-7364-5979-C08F-69030A425C9C}"/>
              </a:ext>
            </a:extLst>
          </p:cNvPr>
          <p:cNvSpPr>
            <a:spLocks noGrp="1"/>
          </p:cNvSpPr>
          <p:nvPr>
            <p:ph type="body" sz="quarter" idx="13" hasCustomPrompt="1"/>
          </p:nvPr>
        </p:nvSpPr>
        <p:spPr>
          <a:xfrm>
            <a:off x="595200" y="1660799"/>
            <a:ext cx="3049699" cy="1309605"/>
          </a:xfrm>
        </p:spPr>
        <p:txBody>
          <a:bodyPr/>
          <a:lstStyle>
            <a:lvl1pPr algn="l" defTabSz="685783" rtl="0" eaLnBrk="1" latinLnBrk="0" hangingPunct="1">
              <a:lnSpc>
                <a:spcPct val="100000"/>
              </a:lnSpc>
              <a:spcBef>
                <a:spcPct val="0"/>
              </a:spcBef>
              <a:buNone/>
              <a:defRPr lang="en-US" sz="9600" b="0" i="0" kern="1200" cap="none" baseline="0" dirty="0" smtClean="0">
                <a:solidFill>
                  <a:schemeClr val="accent1"/>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2157357616"/>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Divider Slide - Blue Lar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88DF4BB-B280-6C2D-678A-05C26C133ED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dirty="0"/>
          </a:p>
        </p:txBody>
      </p:sp>
      <p:sp>
        <p:nvSpPr>
          <p:cNvPr id="4" name="Picture Placeholder 3">
            <a:extLst>
              <a:ext uri="{FF2B5EF4-FFF2-40B4-BE49-F238E27FC236}">
                <a16:creationId xmlns:a16="http://schemas.microsoft.com/office/drawing/2014/main" id="{F412A91D-7360-A38F-B191-9DC2D4471B80}"/>
              </a:ext>
            </a:extLst>
          </p:cNvPr>
          <p:cNvSpPr>
            <a:spLocks noGrp="1"/>
          </p:cNvSpPr>
          <p:nvPr>
            <p:ph type="pic" sz="quarter" idx="10" hasCustomPrompt="1"/>
          </p:nvPr>
        </p:nvSpPr>
        <p:spPr>
          <a:xfrm>
            <a:off x="2441928"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3"/>
            <a:ext cx="3049699" cy="1654965"/>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solidFill>
                  <a:schemeClr val="bg1"/>
                </a:solidFill>
              </a:defRPr>
            </a:lvl1pPr>
          </a:lstStyle>
          <a:p>
            <a:r>
              <a:rPr lang="en-US"/>
              <a:t>Add title</a:t>
            </a:r>
          </a:p>
        </p:txBody>
      </p:sp>
      <p:sp>
        <p:nvSpPr>
          <p:cNvPr id="106" name="Footer Placeholder 105">
            <a:extLst>
              <a:ext uri="{FF2B5EF4-FFF2-40B4-BE49-F238E27FC236}">
                <a16:creationId xmlns:a16="http://schemas.microsoft.com/office/drawing/2014/main" id="{51617FC4-1CCB-F619-488A-6362431E937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C6EF2A74-5965-8593-48A1-06CCA1109A19}"/>
              </a:ext>
            </a:extLst>
          </p:cNvPr>
          <p:cNvSpPr txBox="1"/>
          <p:nvPr userDrawn="1"/>
        </p:nvSpPr>
        <p:spPr>
          <a:xfrm>
            <a:off x="0" y="-217179"/>
            <a:ext cx="157471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Blue Large</a:t>
            </a:r>
          </a:p>
        </p:txBody>
      </p:sp>
      <p:sp>
        <p:nvSpPr>
          <p:cNvPr id="107" name="Slide Number Placeholder 106">
            <a:extLst>
              <a:ext uri="{FF2B5EF4-FFF2-40B4-BE49-F238E27FC236}">
                <a16:creationId xmlns:a16="http://schemas.microsoft.com/office/drawing/2014/main" id="{0614BD93-D00B-9E54-BA6A-2F48370DF08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611332958"/>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ondary Divider Slide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F73AEDA-7E4A-23E7-3D27-02F79BF1717C}"/>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076B8339-2458-8CD2-C1D0-C57D7CE58A9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Rectangle 9">
              <a:extLst>
                <a:ext uri="{FF2B5EF4-FFF2-40B4-BE49-F238E27FC236}">
                  <a16:creationId xmlns:a16="http://schemas.microsoft.com/office/drawing/2014/main" id="{F2A789F5-60A1-ABFE-D0C4-DC46FE4C9F80}"/>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226B8961-65ED-F6E0-33CE-FE12723F9B8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13" name="Arc 12">
            <a:extLst>
              <a:ext uri="{FF2B5EF4-FFF2-40B4-BE49-F238E27FC236}">
                <a16:creationId xmlns:a16="http://schemas.microsoft.com/office/drawing/2014/main" id="{85153305-4401-9959-D6F7-D1A73DB5AF6A}"/>
              </a:ext>
            </a:extLst>
          </p:cNvPr>
          <p:cNvSpPr/>
          <p:nvPr userDrawn="1"/>
        </p:nvSpPr>
        <p:spPr>
          <a:xfrm>
            <a:off x="-350600" y="3590015"/>
            <a:ext cx="6075557" cy="6075557"/>
          </a:xfrm>
          <a:prstGeom prst="arc">
            <a:avLst>
              <a:gd name="adj1" fmla="val 12460752"/>
              <a:gd name="adj2" fmla="val 271698"/>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2" y="4137130"/>
            <a:ext cx="4958971" cy="1715030"/>
          </a:xfrm>
        </p:spPr>
        <p:txBody>
          <a:bodyPr anchor="t">
            <a:noAutofit/>
          </a:bodyPr>
          <a:lstStyle>
            <a:lvl1pPr marL="0" indent="0">
              <a:spcBef>
                <a:spcPts val="0"/>
              </a:spcBef>
              <a:buFontTx/>
              <a:buNone/>
              <a:defRPr sz="20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2" y="1365536"/>
            <a:ext cx="4958971" cy="2648248"/>
          </a:xfrm>
        </p:spPr>
        <p:txBody>
          <a:bodyPr anchor="b">
            <a:noAutofit/>
          </a:bodyPr>
          <a:lstStyle>
            <a:lvl1pPr>
              <a:defRPr sz="4800"/>
            </a:lvl1pPr>
          </a:lstStyle>
          <a:p>
            <a:r>
              <a:rPr lang="en-US"/>
              <a:t>Add 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2" name="Freeform 21">
            <a:extLst>
              <a:ext uri="{FF2B5EF4-FFF2-40B4-BE49-F238E27FC236}">
                <a16:creationId xmlns:a16="http://schemas.microsoft.com/office/drawing/2014/main" id="{A98525A8-4DAA-CB58-3DF5-1F087D624ABB}"/>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bg2">
              <a:lumMod val="20000"/>
              <a:lumOff val="80000"/>
            </a:schemeClr>
          </a:solidFill>
          <a:ln w="35243" cap="flat">
            <a:noFill/>
            <a:prstDash val="solid"/>
            <a:miter/>
          </a:ln>
        </p:spPr>
        <p:txBody>
          <a:bodyPr rtlCol="0" anchor="ctr"/>
          <a:lstStyle/>
          <a:p>
            <a:pPr lvl="0"/>
            <a:endParaRPr lang="en-US" sz="2400"/>
          </a:p>
        </p:txBody>
      </p:sp>
      <p:sp>
        <p:nvSpPr>
          <p:cNvPr id="25" name="Picture Placeholder 24">
            <a:extLst>
              <a:ext uri="{FF2B5EF4-FFF2-40B4-BE49-F238E27FC236}">
                <a16:creationId xmlns:a16="http://schemas.microsoft.com/office/drawing/2014/main" id="{CF79ABD7-EBC3-799D-11D3-1EEFD684CE80}"/>
              </a:ext>
            </a:extLst>
          </p:cNvPr>
          <p:cNvSpPr>
            <a:spLocks noGrp="1" noChangeAspect="1"/>
          </p:cNvSpPr>
          <p:nvPr>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16" name="Group 15">
            <a:extLst>
              <a:ext uri="{FF2B5EF4-FFF2-40B4-BE49-F238E27FC236}">
                <a16:creationId xmlns:a16="http://schemas.microsoft.com/office/drawing/2014/main" id="{1BAD1C8F-310C-68F5-4017-56258C02F519}"/>
              </a:ext>
            </a:extLst>
          </p:cNvPr>
          <p:cNvGrpSpPr/>
          <p:nvPr userDrawn="1"/>
        </p:nvGrpSpPr>
        <p:grpSpPr>
          <a:xfrm>
            <a:off x="2" y="-4915"/>
            <a:ext cx="5701052" cy="5832565"/>
            <a:chOff x="1" y="-3686"/>
            <a:chExt cx="4275789" cy="4374424"/>
          </a:xfrm>
          <a:solidFill>
            <a:schemeClr val="bg2">
              <a:lumMod val="20000"/>
              <a:lumOff val="80000"/>
            </a:schemeClr>
          </a:solidFill>
        </p:grpSpPr>
        <p:sp>
          <p:nvSpPr>
            <p:cNvPr id="17" name="Freeform 16">
              <a:extLst>
                <a:ext uri="{FF2B5EF4-FFF2-40B4-BE49-F238E27FC236}">
                  <a16:creationId xmlns:a16="http://schemas.microsoft.com/office/drawing/2014/main" id="{22AD628C-162E-B6BD-B61C-28A76E66E05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19" name="Freeform 18">
              <a:extLst>
                <a:ext uri="{FF2B5EF4-FFF2-40B4-BE49-F238E27FC236}">
                  <a16:creationId xmlns:a16="http://schemas.microsoft.com/office/drawing/2014/main" id="{55EF1150-F0E9-F3FD-FA0C-70F26A070AB3}"/>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21" name="Freeform 20">
              <a:extLst>
                <a:ext uri="{FF2B5EF4-FFF2-40B4-BE49-F238E27FC236}">
                  <a16:creationId xmlns:a16="http://schemas.microsoft.com/office/drawing/2014/main" id="{E4CAEE62-D189-2D43-7C78-F7A9F627EFF4}"/>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23" name="Freeform 22">
              <a:extLst>
                <a:ext uri="{FF2B5EF4-FFF2-40B4-BE49-F238E27FC236}">
                  <a16:creationId xmlns:a16="http://schemas.microsoft.com/office/drawing/2014/main" id="{38E1D279-E10E-B8E1-7602-E0D65FCB1F7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24" name="Freeform 23">
              <a:extLst>
                <a:ext uri="{FF2B5EF4-FFF2-40B4-BE49-F238E27FC236}">
                  <a16:creationId xmlns:a16="http://schemas.microsoft.com/office/drawing/2014/main" id="{674F9924-9721-8DD0-ED9B-2216F45F1AAD}"/>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26" name="Freeform 25">
              <a:extLst>
                <a:ext uri="{FF2B5EF4-FFF2-40B4-BE49-F238E27FC236}">
                  <a16:creationId xmlns:a16="http://schemas.microsoft.com/office/drawing/2014/main" id="{B517BB99-39D8-400C-598D-57483A4FBF4E}"/>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27" name="Freeform 26">
              <a:extLst>
                <a:ext uri="{FF2B5EF4-FFF2-40B4-BE49-F238E27FC236}">
                  <a16:creationId xmlns:a16="http://schemas.microsoft.com/office/drawing/2014/main" id="{E9101F0E-EB6D-DDB9-A91B-39A59A5A7959}"/>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28" name="Freeform 27">
              <a:extLst>
                <a:ext uri="{FF2B5EF4-FFF2-40B4-BE49-F238E27FC236}">
                  <a16:creationId xmlns:a16="http://schemas.microsoft.com/office/drawing/2014/main" id="{C681D205-40BF-FF7B-2868-B66CFAC3A652}"/>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29" name="Freeform 28">
              <a:extLst>
                <a:ext uri="{FF2B5EF4-FFF2-40B4-BE49-F238E27FC236}">
                  <a16:creationId xmlns:a16="http://schemas.microsoft.com/office/drawing/2014/main" id="{1A80272A-99F5-394C-F1BE-BE537B98B2A3}"/>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6937C44E-0781-C1E9-5643-40957E28CB41}"/>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31" name="Freeform 30">
              <a:extLst>
                <a:ext uri="{FF2B5EF4-FFF2-40B4-BE49-F238E27FC236}">
                  <a16:creationId xmlns:a16="http://schemas.microsoft.com/office/drawing/2014/main" id="{2BECEC6F-1765-28D9-88BE-B615E6E0A19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32" name="Freeform 31">
              <a:extLst>
                <a:ext uri="{FF2B5EF4-FFF2-40B4-BE49-F238E27FC236}">
                  <a16:creationId xmlns:a16="http://schemas.microsoft.com/office/drawing/2014/main" id="{9C423FDF-3A69-9CBB-DA2D-E4A17FE48EF1}"/>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33" name="Freeform 32">
              <a:extLst>
                <a:ext uri="{FF2B5EF4-FFF2-40B4-BE49-F238E27FC236}">
                  <a16:creationId xmlns:a16="http://schemas.microsoft.com/office/drawing/2014/main" id="{9D510436-D16A-BB74-4774-1D9824FA0559}"/>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34" name="Freeform 33">
              <a:extLst>
                <a:ext uri="{FF2B5EF4-FFF2-40B4-BE49-F238E27FC236}">
                  <a16:creationId xmlns:a16="http://schemas.microsoft.com/office/drawing/2014/main" id="{668F9E47-904F-4975-A42F-113D33F5568E}"/>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35" name="Freeform 34">
              <a:extLst>
                <a:ext uri="{FF2B5EF4-FFF2-40B4-BE49-F238E27FC236}">
                  <a16:creationId xmlns:a16="http://schemas.microsoft.com/office/drawing/2014/main" id="{C5ECFB5F-8713-17CA-4A53-DEBB3D2E0330}"/>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36" name="Freeform 35">
              <a:extLst>
                <a:ext uri="{FF2B5EF4-FFF2-40B4-BE49-F238E27FC236}">
                  <a16:creationId xmlns:a16="http://schemas.microsoft.com/office/drawing/2014/main" id="{99141CB9-C677-4430-B196-09A563330F16}"/>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37" name="Freeform 36">
              <a:extLst>
                <a:ext uri="{FF2B5EF4-FFF2-40B4-BE49-F238E27FC236}">
                  <a16:creationId xmlns:a16="http://schemas.microsoft.com/office/drawing/2014/main" id="{A6E0FC10-B276-0525-46A1-A2DCBCDFB13D}"/>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38" name="Freeform 37">
              <a:extLst>
                <a:ext uri="{FF2B5EF4-FFF2-40B4-BE49-F238E27FC236}">
                  <a16:creationId xmlns:a16="http://schemas.microsoft.com/office/drawing/2014/main" id="{F3A96748-1EA6-B971-07EE-0F84762D5524}"/>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39" name="Freeform 38">
              <a:extLst>
                <a:ext uri="{FF2B5EF4-FFF2-40B4-BE49-F238E27FC236}">
                  <a16:creationId xmlns:a16="http://schemas.microsoft.com/office/drawing/2014/main" id="{D59B875E-8BCD-C086-6DA0-5D53CDC19A16}"/>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40" name="Freeform 39">
              <a:extLst>
                <a:ext uri="{FF2B5EF4-FFF2-40B4-BE49-F238E27FC236}">
                  <a16:creationId xmlns:a16="http://schemas.microsoft.com/office/drawing/2014/main" id="{9F8B0D1B-9320-5F12-D42E-53352FC5B06B}"/>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41" name="Freeform 40">
              <a:extLst>
                <a:ext uri="{FF2B5EF4-FFF2-40B4-BE49-F238E27FC236}">
                  <a16:creationId xmlns:a16="http://schemas.microsoft.com/office/drawing/2014/main" id="{A8FB7B83-76C1-611B-11C2-3A83313212E2}"/>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42" name="Freeform 41">
              <a:extLst>
                <a:ext uri="{FF2B5EF4-FFF2-40B4-BE49-F238E27FC236}">
                  <a16:creationId xmlns:a16="http://schemas.microsoft.com/office/drawing/2014/main" id="{2798E0FE-1214-F73C-C2BC-85B3588E5A9D}"/>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43" name="Freeform 42">
              <a:extLst>
                <a:ext uri="{FF2B5EF4-FFF2-40B4-BE49-F238E27FC236}">
                  <a16:creationId xmlns:a16="http://schemas.microsoft.com/office/drawing/2014/main" id="{9DB799F3-1AAC-07A0-52D9-8565A64BDE4A}"/>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44" name="Freeform 43">
              <a:extLst>
                <a:ext uri="{FF2B5EF4-FFF2-40B4-BE49-F238E27FC236}">
                  <a16:creationId xmlns:a16="http://schemas.microsoft.com/office/drawing/2014/main" id="{1BE8A9A1-4AAF-E12A-9767-49985E9799CE}"/>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45" name="Freeform 44">
              <a:extLst>
                <a:ext uri="{FF2B5EF4-FFF2-40B4-BE49-F238E27FC236}">
                  <a16:creationId xmlns:a16="http://schemas.microsoft.com/office/drawing/2014/main" id="{3C4DAC45-C6E7-BF6F-C26E-B6E17CC2717D}"/>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46" name="Freeform 45">
              <a:extLst>
                <a:ext uri="{FF2B5EF4-FFF2-40B4-BE49-F238E27FC236}">
                  <a16:creationId xmlns:a16="http://schemas.microsoft.com/office/drawing/2014/main" id="{81108C55-F405-8137-C602-6C8BE97F6F48}"/>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47" name="Freeform 46">
              <a:extLst>
                <a:ext uri="{FF2B5EF4-FFF2-40B4-BE49-F238E27FC236}">
                  <a16:creationId xmlns:a16="http://schemas.microsoft.com/office/drawing/2014/main" id="{B1F6BCFB-1BC4-0831-38C2-5EB48FAEEDD2}"/>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48" name="Freeform 47">
              <a:extLst>
                <a:ext uri="{FF2B5EF4-FFF2-40B4-BE49-F238E27FC236}">
                  <a16:creationId xmlns:a16="http://schemas.microsoft.com/office/drawing/2014/main" id="{E2AF9CEF-9276-8490-4396-B64FC93A7733}"/>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49" name="Freeform 48">
              <a:extLst>
                <a:ext uri="{FF2B5EF4-FFF2-40B4-BE49-F238E27FC236}">
                  <a16:creationId xmlns:a16="http://schemas.microsoft.com/office/drawing/2014/main" id="{F41436ED-465F-71E1-8BE7-68F2AFFF077E}"/>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50" name="Freeform 49">
              <a:extLst>
                <a:ext uri="{FF2B5EF4-FFF2-40B4-BE49-F238E27FC236}">
                  <a16:creationId xmlns:a16="http://schemas.microsoft.com/office/drawing/2014/main" id="{418365F3-11C8-DD05-E1BD-18AD03E2F7A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51" name="Freeform 50">
              <a:extLst>
                <a:ext uri="{FF2B5EF4-FFF2-40B4-BE49-F238E27FC236}">
                  <a16:creationId xmlns:a16="http://schemas.microsoft.com/office/drawing/2014/main" id="{5CDF365F-0047-8FD7-1874-EE93E2B00504}"/>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52" name="Freeform 51">
              <a:extLst>
                <a:ext uri="{FF2B5EF4-FFF2-40B4-BE49-F238E27FC236}">
                  <a16:creationId xmlns:a16="http://schemas.microsoft.com/office/drawing/2014/main" id="{E4A4C5F8-7302-8FB7-B5E7-DA66B300F3BF}"/>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53" name="Freeform 52">
              <a:extLst>
                <a:ext uri="{FF2B5EF4-FFF2-40B4-BE49-F238E27FC236}">
                  <a16:creationId xmlns:a16="http://schemas.microsoft.com/office/drawing/2014/main" id="{A5BFE52F-238C-9681-997C-E0D757772C86}"/>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54" name="Freeform 53">
              <a:extLst>
                <a:ext uri="{FF2B5EF4-FFF2-40B4-BE49-F238E27FC236}">
                  <a16:creationId xmlns:a16="http://schemas.microsoft.com/office/drawing/2014/main" id="{6C1EE06C-D22E-892F-357C-6A41433119F5}"/>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55" name="Freeform 54">
              <a:extLst>
                <a:ext uri="{FF2B5EF4-FFF2-40B4-BE49-F238E27FC236}">
                  <a16:creationId xmlns:a16="http://schemas.microsoft.com/office/drawing/2014/main" id="{56C3D289-C7BF-4345-0BC2-3B1FD8BBBFF9}"/>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56" name="Freeform 55">
              <a:extLst>
                <a:ext uri="{FF2B5EF4-FFF2-40B4-BE49-F238E27FC236}">
                  <a16:creationId xmlns:a16="http://schemas.microsoft.com/office/drawing/2014/main" id="{7405BB25-DED8-3CCE-1813-04047F07E765}"/>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EC96C2EA-13F6-83F0-BE33-420753926D64}"/>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953830E0-8DCD-C0E4-FE0F-A13573FD5C83}"/>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59" name="Freeform 58">
              <a:extLst>
                <a:ext uri="{FF2B5EF4-FFF2-40B4-BE49-F238E27FC236}">
                  <a16:creationId xmlns:a16="http://schemas.microsoft.com/office/drawing/2014/main" id="{2128FBF9-7100-66B7-C828-9DB275C5D6BE}"/>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60" name="Freeform 59">
              <a:extLst>
                <a:ext uri="{FF2B5EF4-FFF2-40B4-BE49-F238E27FC236}">
                  <a16:creationId xmlns:a16="http://schemas.microsoft.com/office/drawing/2014/main" id="{696BA51A-6DC9-DF4F-0E72-4DF0DDE8698A}"/>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61" name="Freeform 60">
              <a:extLst>
                <a:ext uri="{FF2B5EF4-FFF2-40B4-BE49-F238E27FC236}">
                  <a16:creationId xmlns:a16="http://schemas.microsoft.com/office/drawing/2014/main" id="{97BAC5F4-C732-976C-69B7-35BCFDA725AB}"/>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62" name="Freeform 61">
              <a:extLst>
                <a:ext uri="{FF2B5EF4-FFF2-40B4-BE49-F238E27FC236}">
                  <a16:creationId xmlns:a16="http://schemas.microsoft.com/office/drawing/2014/main" id="{D60D572D-7AAF-7BC4-332A-E4C7C6B747BD}"/>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63" name="Freeform 62">
              <a:extLst>
                <a:ext uri="{FF2B5EF4-FFF2-40B4-BE49-F238E27FC236}">
                  <a16:creationId xmlns:a16="http://schemas.microsoft.com/office/drawing/2014/main" id="{A1C56C63-0DAB-0E43-E4D1-A93A3812198C}"/>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64" name="Freeform 63">
              <a:extLst>
                <a:ext uri="{FF2B5EF4-FFF2-40B4-BE49-F238E27FC236}">
                  <a16:creationId xmlns:a16="http://schemas.microsoft.com/office/drawing/2014/main" id="{B724FF60-7DA1-D493-382D-01C93CDF702F}"/>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65" name="Freeform 64">
              <a:extLst>
                <a:ext uri="{FF2B5EF4-FFF2-40B4-BE49-F238E27FC236}">
                  <a16:creationId xmlns:a16="http://schemas.microsoft.com/office/drawing/2014/main" id="{9A1B355B-7921-A466-2B44-D1EF0706BE14}"/>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6" name="TextBox 65">
            <a:extLst>
              <a:ext uri="{FF2B5EF4-FFF2-40B4-BE49-F238E27FC236}">
                <a16:creationId xmlns:a16="http://schemas.microsoft.com/office/drawing/2014/main" id="{EEADE805-D7ED-386D-0B57-DC8C512ADF01}"/>
              </a:ext>
            </a:extLst>
          </p:cNvPr>
          <p:cNvSpPr txBox="1"/>
          <p:nvPr userDrawn="1"/>
        </p:nvSpPr>
        <p:spPr>
          <a:xfrm>
            <a:off x="0" y="-217179"/>
            <a:ext cx="146250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Secondary Divider Slide - White</a:t>
            </a:r>
          </a:p>
        </p:txBody>
      </p:sp>
    </p:spTree>
    <p:extLst>
      <p:ext uri="{BB962C8B-B14F-4D97-AF65-F5344CB8AC3E}">
        <p14:creationId xmlns:p14="http://schemas.microsoft.com/office/powerpoint/2010/main" val="262257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ondary Divider Slide - Blue">
    <p:bg>
      <p:bgPr>
        <a:gradFill>
          <a:gsLst>
            <a:gs pos="94000">
              <a:schemeClr val="tx2"/>
            </a:gs>
            <a:gs pos="0">
              <a:schemeClr val="accent1"/>
            </a:gs>
          </a:gsLst>
          <a:path path="circle">
            <a:fillToRect l="100000" t="100000"/>
          </a:path>
        </a:gra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DA4FDBA8-726B-A1FB-8AEE-DB02A02FAADA}"/>
              </a:ext>
            </a:extLst>
          </p:cNvPr>
          <p:cNvSpPr/>
          <p:nvPr userDrawn="1"/>
        </p:nvSpPr>
        <p:spPr bwMode="grayWhite">
          <a:xfrm>
            <a:off x="3084592" y="1"/>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4091B474-24BF-B53F-1B49-942E9EB8765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18" name="Arc 17">
            <a:extLst>
              <a:ext uri="{FF2B5EF4-FFF2-40B4-BE49-F238E27FC236}">
                <a16:creationId xmlns:a16="http://schemas.microsoft.com/office/drawing/2014/main" id="{A13E7168-72CC-77FA-EB45-B67277B0BFAC}"/>
              </a:ext>
            </a:extLst>
          </p:cNvPr>
          <p:cNvSpPr/>
          <p:nvPr userDrawn="1"/>
        </p:nvSpPr>
        <p:spPr>
          <a:xfrm>
            <a:off x="-350600" y="3590015"/>
            <a:ext cx="6075557" cy="6075557"/>
          </a:xfrm>
          <a:prstGeom prst="arc">
            <a:avLst>
              <a:gd name="adj1" fmla="val 12460752"/>
              <a:gd name="adj2" fmla="val 271698"/>
            </a:avLst>
          </a:prstGeom>
          <a:no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9" name="Freeform 38">
            <a:extLst>
              <a:ext uri="{FF2B5EF4-FFF2-40B4-BE49-F238E27FC236}">
                <a16:creationId xmlns:a16="http://schemas.microsoft.com/office/drawing/2014/main" id="{F5F59130-E76B-54DF-DAB8-5E516B05399A}"/>
              </a:ext>
            </a:extLst>
          </p:cNvPr>
          <p:cNvSpPr/>
          <p:nvPr userDrawn="1"/>
        </p:nvSpPr>
        <p:spPr>
          <a:xfrm>
            <a:off x="2" y="5432"/>
            <a:ext cx="5264060" cy="5427179"/>
          </a:xfrm>
          <a:custGeom>
            <a:avLst/>
            <a:gdLst>
              <a:gd name="connsiteX0" fmla="*/ 2957741 w 3948045"/>
              <a:gd name="connsiteY0" fmla="*/ 0 h 4070384"/>
              <a:gd name="connsiteX1" fmla="*/ 3172471 w 3948045"/>
              <a:gd name="connsiteY1" fmla="*/ 0 h 4070384"/>
              <a:gd name="connsiteX2" fmla="*/ 3253348 w 3948045"/>
              <a:gd name="connsiteY2" fmla="*/ 104199 h 4070384"/>
              <a:gd name="connsiteX3" fmla="*/ 3674009 w 3948045"/>
              <a:gd name="connsiteY3" fmla="*/ 1222266 h 4070384"/>
              <a:gd name="connsiteX4" fmla="*/ 3679243 w 3948045"/>
              <a:gd name="connsiteY4" fmla="*/ 1325900 h 4070384"/>
              <a:gd name="connsiteX5" fmla="*/ 3948045 w 3948045"/>
              <a:gd name="connsiteY5" fmla="*/ 1325900 h 4070384"/>
              <a:gd name="connsiteX6" fmla="*/ 3948045 w 3948045"/>
              <a:gd name="connsiteY6" fmla="*/ 1598302 h 4070384"/>
              <a:gd name="connsiteX7" fmla="*/ 3679243 w 3948045"/>
              <a:gd name="connsiteY7" fmla="*/ 1598302 h 4070384"/>
              <a:gd name="connsiteX8" fmla="*/ 3674009 w 3948045"/>
              <a:gd name="connsiteY8" fmla="*/ 1701938 h 4070384"/>
              <a:gd name="connsiteX9" fmla="*/ 1580244 w 3948045"/>
              <a:gd name="connsiteY9" fmla="*/ 3795703 h 4070384"/>
              <a:gd name="connsiteX10" fmla="*/ 1476601 w 3948045"/>
              <a:gd name="connsiteY10" fmla="*/ 3800937 h 4070384"/>
              <a:gd name="connsiteX11" fmla="*/ 1476601 w 3948045"/>
              <a:gd name="connsiteY11" fmla="*/ 4070384 h 4070384"/>
              <a:gd name="connsiteX12" fmla="*/ 1204213 w 3948045"/>
              <a:gd name="connsiteY12" fmla="*/ 4070384 h 4070384"/>
              <a:gd name="connsiteX13" fmla="*/ 1204213 w 3948045"/>
              <a:gd name="connsiteY13" fmla="*/ 3800937 h 4070384"/>
              <a:gd name="connsiteX14" fmla="*/ 1100572 w 3948045"/>
              <a:gd name="connsiteY14" fmla="*/ 3795703 h 4070384"/>
              <a:gd name="connsiteX15" fmla="*/ 148348 w 3948045"/>
              <a:gd name="connsiteY15" fmla="*/ 3482769 h 4070384"/>
              <a:gd name="connsiteX16" fmla="*/ 0 w 3948045"/>
              <a:gd name="connsiteY16" fmla="*/ 3386407 h 4070384"/>
              <a:gd name="connsiteX17" fmla="*/ 0 w 3948045"/>
              <a:gd name="connsiteY17" fmla="*/ 3182307 h 4070384"/>
              <a:gd name="connsiteX18" fmla="*/ 120021 w 3948045"/>
              <a:gd name="connsiteY18" fmla="*/ 3272057 h 4070384"/>
              <a:gd name="connsiteX19" fmla="*/ 1340406 w 3948045"/>
              <a:gd name="connsiteY19" fmla="*/ 3644833 h 4070384"/>
              <a:gd name="connsiteX20" fmla="*/ 3523137 w 3948045"/>
              <a:gd name="connsiteY20" fmla="*/ 1462102 h 4070384"/>
              <a:gd name="connsiteX21" fmla="*/ 3024708 w 3948045"/>
              <a:gd name="connsiteY21" fmla="*/ 73682 h 407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48045" h="4070384">
                <a:moveTo>
                  <a:pt x="2957741" y="0"/>
                </a:moveTo>
                <a:lnTo>
                  <a:pt x="3172471" y="0"/>
                </a:lnTo>
                <a:lnTo>
                  <a:pt x="3253348" y="104199"/>
                </a:lnTo>
                <a:cubicBezTo>
                  <a:pt x="3482267" y="426105"/>
                  <a:pt x="3631966" y="808273"/>
                  <a:pt x="3674009" y="1222266"/>
                </a:cubicBezTo>
                <a:lnTo>
                  <a:pt x="3679243" y="1325900"/>
                </a:lnTo>
                <a:lnTo>
                  <a:pt x="3948045" y="1325900"/>
                </a:lnTo>
                <a:lnTo>
                  <a:pt x="3948045" y="1598302"/>
                </a:lnTo>
                <a:lnTo>
                  <a:pt x="3679243" y="1598302"/>
                </a:lnTo>
                <a:lnTo>
                  <a:pt x="3674009" y="1701938"/>
                </a:lnTo>
                <a:cubicBezTo>
                  <a:pt x="3561893" y="2805922"/>
                  <a:pt x="2684227" y="3683588"/>
                  <a:pt x="1580244" y="3795703"/>
                </a:cubicBezTo>
                <a:lnTo>
                  <a:pt x="1476601" y="3800937"/>
                </a:lnTo>
                <a:lnTo>
                  <a:pt x="1476601" y="4070384"/>
                </a:lnTo>
                <a:lnTo>
                  <a:pt x="1204213" y="4070384"/>
                </a:lnTo>
                <a:lnTo>
                  <a:pt x="1204213" y="3800937"/>
                </a:lnTo>
                <a:lnTo>
                  <a:pt x="1100572" y="3795703"/>
                </a:lnTo>
                <a:cubicBezTo>
                  <a:pt x="755578" y="3760667"/>
                  <a:pt x="432685" y="3650870"/>
                  <a:pt x="148348" y="3482769"/>
                </a:cubicBezTo>
                <a:lnTo>
                  <a:pt x="0" y="3386407"/>
                </a:lnTo>
                <a:lnTo>
                  <a:pt x="0" y="3182307"/>
                </a:lnTo>
                <a:lnTo>
                  <a:pt x="120021" y="3272057"/>
                </a:lnTo>
                <a:cubicBezTo>
                  <a:pt x="468387" y="3507409"/>
                  <a:pt x="888348" y="3644833"/>
                  <a:pt x="1340406" y="3644833"/>
                </a:cubicBezTo>
                <a:cubicBezTo>
                  <a:pt x="2545896" y="3644833"/>
                  <a:pt x="3523137" y="2667592"/>
                  <a:pt x="3523137" y="1462102"/>
                </a:cubicBezTo>
                <a:cubicBezTo>
                  <a:pt x="3523137" y="934700"/>
                  <a:pt x="3336087" y="450987"/>
                  <a:pt x="3024708" y="73682"/>
                </a:cubicBezTo>
                <a:close/>
              </a:path>
            </a:pathLst>
          </a:custGeom>
          <a:solidFill>
            <a:schemeClr val="accent1"/>
          </a:solidFill>
          <a:ln w="35243"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6351451" y="4139384"/>
            <a:ext cx="4976948" cy="1712775"/>
          </a:xfrm>
        </p:spPr>
        <p:txBody>
          <a:bodyPr wrap="square" anchor="t">
            <a:noAutofit/>
          </a:bodyPr>
          <a:lstStyle>
            <a:lvl1pPr marL="0" indent="0">
              <a:spcBef>
                <a:spcPts val="0"/>
              </a:spcBef>
              <a:buFontTx/>
              <a:buNone/>
              <a:defRPr sz="2000" b="0" baseline="0">
                <a:solidFill>
                  <a:schemeClr val="bg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6351451" y="1365536"/>
            <a:ext cx="4976948" cy="2648248"/>
          </a:xfrm>
        </p:spPr>
        <p:txBody>
          <a:bodyPr anchor="b">
            <a:noAutofit/>
          </a:bodyPr>
          <a:lstStyle>
            <a:lvl1pPr>
              <a:defRPr sz="4800">
                <a:solidFill>
                  <a:schemeClr val="bg1"/>
                </a:solidFill>
              </a:defRPr>
            </a:lvl1pPr>
          </a:lstStyle>
          <a:p>
            <a:r>
              <a:rPr lang="en-US"/>
              <a:t>Add title</a:t>
            </a:r>
          </a:p>
        </p:txBody>
      </p:sp>
      <p:sp>
        <p:nvSpPr>
          <p:cNvPr id="43" name="Picture Placeholder 42">
            <a:extLst>
              <a:ext uri="{FF2B5EF4-FFF2-40B4-BE49-F238E27FC236}">
                <a16:creationId xmlns:a16="http://schemas.microsoft.com/office/drawing/2014/main" id="{12C50D0B-BED3-6FD9-1A72-D1C19AD36328}"/>
              </a:ext>
            </a:extLst>
          </p:cNvPr>
          <p:cNvSpPr>
            <a:spLocks noGrp="1" noChangeAspect="1"/>
          </p:cNvSpPr>
          <p:nvPr userDrawn="1">
            <p:ph type="pic" sz="quarter" idx="16" hasCustomPrompt="1"/>
          </p:nvPr>
        </p:nvSpPr>
        <p:spPr>
          <a:xfrm>
            <a:off x="2" y="5432"/>
            <a:ext cx="4447575" cy="4609835"/>
          </a:xfrm>
          <a:custGeom>
            <a:avLst/>
            <a:gdLst>
              <a:gd name="connsiteX0" fmla="*/ 0 w 3335681"/>
              <a:gd name="connsiteY0" fmla="*/ 0 h 3457376"/>
              <a:gd name="connsiteX1" fmla="*/ 2694915 w 3335681"/>
              <a:gd name="connsiteY1" fmla="*/ 0 h 3457376"/>
              <a:gd name="connsiteX2" fmla="*/ 2751279 w 3335681"/>
              <a:gd name="connsiteY2" fmla="*/ 51227 h 3457376"/>
              <a:gd name="connsiteX3" fmla="*/ 3335681 w 3335681"/>
              <a:gd name="connsiteY3" fmla="*/ 1462100 h 3457376"/>
              <a:gd name="connsiteX4" fmla="*/ 1340407 w 3335681"/>
              <a:gd name="connsiteY4" fmla="*/ 3457376 h 3457376"/>
              <a:gd name="connsiteX5" fmla="*/ 71228 w 3335681"/>
              <a:gd name="connsiteY5" fmla="*/ 3001752 h 3457376"/>
              <a:gd name="connsiteX6" fmla="*/ 0 w 3335681"/>
              <a:gd name="connsiteY6" fmla="*/ 2937016 h 3457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5681" h="3457376">
                <a:moveTo>
                  <a:pt x="0" y="0"/>
                </a:moveTo>
                <a:lnTo>
                  <a:pt x="2694915" y="0"/>
                </a:lnTo>
                <a:lnTo>
                  <a:pt x="2751279" y="51227"/>
                </a:lnTo>
                <a:cubicBezTo>
                  <a:pt x="3112352" y="412301"/>
                  <a:pt x="3335681" y="911120"/>
                  <a:pt x="3335681" y="1462100"/>
                </a:cubicBezTo>
                <a:cubicBezTo>
                  <a:pt x="3335681" y="2564061"/>
                  <a:pt x="2442366" y="3457376"/>
                  <a:pt x="1340407" y="3457376"/>
                </a:cubicBezTo>
                <a:cubicBezTo>
                  <a:pt x="858300" y="3457376"/>
                  <a:pt x="416129" y="3286390"/>
                  <a:pt x="71228" y="3001752"/>
                </a:cubicBezTo>
                <a:lnTo>
                  <a:pt x="0" y="2937016"/>
                </a:lnTo>
                <a:close/>
              </a:path>
            </a:pathLst>
          </a:custGeom>
          <a:gradFill>
            <a:gsLst>
              <a:gs pos="100000">
                <a:schemeClr val="tx2"/>
              </a:gs>
              <a:gs pos="0">
                <a:schemeClr val="accent1"/>
              </a:gs>
            </a:gsLst>
            <a:lin ang="2700000" scaled="0"/>
          </a:gradFill>
        </p:spPr>
        <p:txBody>
          <a:bodyPr wrap="square" anchor="ctr">
            <a:noAutofit/>
          </a:bodyPr>
          <a:lstStyle>
            <a:lvl1pPr algn="ctr">
              <a:defRPr>
                <a:solidFill>
                  <a:schemeClr val="bg1"/>
                </a:solidFill>
              </a:defRPr>
            </a:lvl1pPr>
          </a:lstStyle>
          <a:p>
            <a:r>
              <a:rPr lang="en-US"/>
              <a:t>Add optional image</a:t>
            </a:r>
          </a:p>
        </p:txBody>
      </p:sp>
      <p:grpSp>
        <p:nvGrpSpPr>
          <p:cNvPr id="81" name="Group 80">
            <a:extLst>
              <a:ext uri="{FF2B5EF4-FFF2-40B4-BE49-F238E27FC236}">
                <a16:creationId xmlns:a16="http://schemas.microsoft.com/office/drawing/2014/main" id="{346E19A5-8A73-FEE0-6811-335F28A442C3}"/>
              </a:ext>
            </a:extLst>
          </p:cNvPr>
          <p:cNvGrpSpPr/>
          <p:nvPr userDrawn="1"/>
        </p:nvGrpSpPr>
        <p:grpSpPr>
          <a:xfrm>
            <a:off x="2" y="-4915"/>
            <a:ext cx="5701052" cy="5832565"/>
            <a:chOff x="1" y="-3686"/>
            <a:chExt cx="4275789" cy="4374424"/>
          </a:xfrm>
          <a:solidFill>
            <a:schemeClr val="tx2"/>
          </a:solidFill>
        </p:grpSpPr>
        <p:sp>
          <p:nvSpPr>
            <p:cNvPr id="82" name="Freeform 81">
              <a:extLst>
                <a:ext uri="{FF2B5EF4-FFF2-40B4-BE49-F238E27FC236}">
                  <a16:creationId xmlns:a16="http://schemas.microsoft.com/office/drawing/2014/main" id="{7E5BE98D-6FA2-A1F6-25BE-76291CD5A727}"/>
                </a:ext>
              </a:extLst>
            </p:cNvPr>
            <p:cNvSpPr/>
            <p:nvPr/>
          </p:nvSpPr>
          <p:spPr>
            <a:xfrm>
              <a:off x="4102064" y="1455713"/>
              <a:ext cx="173726" cy="187167"/>
            </a:xfrm>
            <a:custGeom>
              <a:avLst/>
              <a:gdLst>
                <a:gd name="connsiteX0" fmla="*/ 13509 w 173726"/>
                <a:gd name="connsiteY0" fmla="*/ 187164 h 187167"/>
                <a:gd name="connsiteX1" fmla="*/ 12536 w 173726"/>
                <a:gd name="connsiteY1" fmla="*/ 187164 h 187167"/>
                <a:gd name="connsiteX2" fmla="*/ 36 w 173726"/>
                <a:gd name="connsiteY2" fmla="*/ 172662 h 187167"/>
                <a:gd name="connsiteX3" fmla="*/ 3229 w 173726"/>
                <a:gd name="connsiteY3" fmla="*/ 108272 h 187167"/>
                <a:gd name="connsiteX4" fmla="*/ 3770 w 173726"/>
                <a:gd name="connsiteY4" fmla="*/ 93122 h 187167"/>
                <a:gd name="connsiteX5" fmla="*/ 17297 w 173726"/>
                <a:gd name="connsiteY5" fmla="*/ 80136 h 187167"/>
                <a:gd name="connsiteX6" fmla="*/ 17730 w 173726"/>
                <a:gd name="connsiteY6" fmla="*/ 80136 h 187167"/>
                <a:gd name="connsiteX7" fmla="*/ 145699 w 173726"/>
                <a:gd name="connsiteY7" fmla="*/ 84302 h 187167"/>
                <a:gd name="connsiteX8" fmla="*/ 146023 w 173726"/>
                <a:gd name="connsiteY8" fmla="*/ 76673 h 187167"/>
                <a:gd name="connsiteX9" fmla="*/ 146618 w 173726"/>
                <a:gd name="connsiteY9" fmla="*/ 27596 h 187167"/>
                <a:gd name="connsiteX10" fmla="*/ 18758 w 173726"/>
                <a:gd name="connsiteY10" fmla="*/ 27055 h 187167"/>
                <a:gd name="connsiteX11" fmla="*/ 5231 w 173726"/>
                <a:gd name="connsiteY11" fmla="*/ 13527 h 187167"/>
                <a:gd name="connsiteX12" fmla="*/ 18758 w 173726"/>
                <a:gd name="connsiteY12" fmla="*/ 0 h 187167"/>
                <a:gd name="connsiteX13" fmla="*/ 18758 w 173726"/>
                <a:gd name="connsiteY13" fmla="*/ 0 h 187167"/>
                <a:gd name="connsiteX14" fmla="*/ 160254 w 173726"/>
                <a:gd name="connsiteY14" fmla="*/ 595 h 187167"/>
                <a:gd name="connsiteX15" fmla="*/ 173727 w 173726"/>
                <a:gd name="connsiteY15" fmla="*/ 13955 h 187167"/>
                <a:gd name="connsiteX16" fmla="*/ 173727 w 173726"/>
                <a:gd name="connsiteY16" fmla="*/ 14285 h 187167"/>
                <a:gd name="connsiteX17" fmla="*/ 172969 w 173726"/>
                <a:gd name="connsiteY17" fmla="*/ 77376 h 187167"/>
                <a:gd name="connsiteX18" fmla="*/ 172158 w 173726"/>
                <a:gd name="connsiteY18" fmla="*/ 99020 h 187167"/>
                <a:gd name="connsiteX19" fmla="*/ 158197 w 173726"/>
                <a:gd name="connsiteY19" fmla="*/ 112006 h 187167"/>
                <a:gd name="connsiteX20" fmla="*/ 30500 w 173726"/>
                <a:gd name="connsiteY20" fmla="*/ 107623 h 187167"/>
                <a:gd name="connsiteX21" fmla="*/ 30500 w 173726"/>
                <a:gd name="connsiteY21" fmla="*/ 109247 h 187167"/>
                <a:gd name="connsiteX22" fmla="*/ 27253 w 173726"/>
                <a:gd name="connsiteY22" fmla="*/ 174664 h 187167"/>
                <a:gd name="connsiteX23" fmla="*/ 13509 w 173726"/>
                <a:gd name="connsiteY23" fmla="*/ 187164 h 18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3726" h="187167">
                  <a:moveTo>
                    <a:pt x="13509" y="187164"/>
                  </a:moveTo>
                  <a:lnTo>
                    <a:pt x="12536" y="187164"/>
                  </a:lnTo>
                  <a:cubicBezTo>
                    <a:pt x="5069" y="186585"/>
                    <a:pt x="-505" y="180108"/>
                    <a:pt x="36" y="172662"/>
                  </a:cubicBezTo>
                  <a:cubicBezTo>
                    <a:pt x="1606" y="151019"/>
                    <a:pt x="2417" y="129375"/>
                    <a:pt x="3229" y="108272"/>
                  </a:cubicBezTo>
                  <a:lnTo>
                    <a:pt x="3770" y="93122"/>
                  </a:lnTo>
                  <a:cubicBezTo>
                    <a:pt x="4040" y="85850"/>
                    <a:pt x="10046" y="80103"/>
                    <a:pt x="17297" y="80136"/>
                  </a:cubicBezTo>
                  <a:lnTo>
                    <a:pt x="17730" y="80136"/>
                  </a:lnTo>
                  <a:lnTo>
                    <a:pt x="145699" y="84302"/>
                  </a:lnTo>
                  <a:lnTo>
                    <a:pt x="146023" y="76673"/>
                  </a:lnTo>
                  <a:lnTo>
                    <a:pt x="146618" y="27596"/>
                  </a:lnTo>
                  <a:lnTo>
                    <a:pt x="18758" y="27055"/>
                  </a:lnTo>
                  <a:cubicBezTo>
                    <a:pt x="11291" y="27055"/>
                    <a:pt x="5231" y="21000"/>
                    <a:pt x="5231" y="13527"/>
                  </a:cubicBezTo>
                  <a:cubicBezTo>
                    <a:pt x="5231" y="6055"/>
                    <a:pt x="11291" y="0"/>
                    <a:pt x="18758" y="0"/>
                  </a:cubicBezTo>
                  <a:lnTo>
                    <a:pt x="18758" y="0"/>
                  </a:lnTo>
                  <a:lnTo>
                    <a:pt x="160254" y="595"/>
                  </a:lnTo>
                  <a:cubicBezTo>
                    <a:pt x="167667" y="563"/>
                    <a:pt x="173673" y="6547"/>
                    <a:pt x="173727" y="13955"/>
                  </a:cubicBezTo>
                  <a:cubicBezTo>
                    <a:pt x="173727" y="14068"/>
                    <a:pt x="173727" y="14177"/>
                    <a:pt x="173727" y="14285"/>
                  </a:cubicBezTo>
                  <a:lnTo>
                    <a:pt x="172969" y="77376"/>
                  </a:lnTo>
                  <a:lnTo>
                    <a:pt x="172158" y="99020"/>
                  </a:lnTo>
                  <a:cubicBezTo>
                    <a:pt x="171833" y="106422"/>
                    <a:pt x="165610" y="112190"/>
                    <a:pt x="158197" y="112006"/>
                  </a:cubicBezTo>
                  <a:lnTo>
                    <a:pt x="30500" y="107623"/>
                  </a:lnTo>
                  <a:lnTo>
                    <a:pt x="30500" y="109247"/>
                  </a:lnTo>
                  <a:cubicBezTo>
                    <a:pt x="29742" y="130890"/>
                    <a:pt x="28876" y="152804"/>
                    <a:pt x="27253" y="174664"/>
                  </a:cubicBezTo>
                  <a:cubicBezTo>
                    <a:pt x="26712" y="181829"/>
                    <a:pt x="20706" y="187326"/>
                    <a:pt x="13509" y="187164"/>
                  </a:cubicBezTo>
                  <a:close/>
                </a:path>
              </a:pathLst>
            </a:custGeom>
            <a:grpFill/>
            <a:ln w="5409" cap="flat">
              <a:noFill/>
              <a:prstDash val="solid"/>
              <a:miter/>
            </a:ln>
          </p:spPr>
          <p:txBody>
            <a:bodyPr rtlCol="0" anchor="ctr"/>
            <a:lstStyle/>
            <a:p>
              <a:endParaRPr lang="en-US" sz="2400"/>
            </a:p>
          </p:txBody>
        </p:sp>
        <p:sp>
          <p:nvSpPr>
            <p:cNvPr id="83" name="Freeform 82">
              <a:extLst>
                <a:ext uri="{FF2B5EF4-FFF2-40B4-BE49-F238E27FC236}">
                  <a16:creationId xmlns:a16="http://schemas.microsoft.com/office/drawing/2014/main" id="{5BF1CBEB-B35A-8B00-CAB8-0A63FEBB30F1}"/>
                </a:ext>
              </a:extLst>
            </p:cNvPr>
            <p:cNvSpPr/>
            <p:nvPr/>
          </p:nvSpPr>
          <p:spPr>
            <a:xfrm>
              <a:off x="4087139" y="1620612"/>
              <a:ext cx="182833" cy="186649"/>
            </a:xfrm>
            <a:custGeom>
              <a:avLst/>
              <a:gdLst>
                <a:gd name="connsiteX0" fmla="*/ 13554 w 182833"/>
                <a:gd name="connsiteY0" fmla="*/ 186649 h 186649"/>
                <a:gd name="connsiteX1" fmla="*/ 12039 w 182833"/>
                <a:gd name="connsiteY1" fmla="*/ 186649 h 186649"/>
                <a:gd name="connsiteX2" fmla="*/ 81 w 182833"/>
                <a:gd name="connsiteY2" fmla="*/ 171715 h 186649"/>
                <a:gd name="connsiteX3" fmla="*/ 81 w 182833"/>
                <a:gd name="connsiteY3" fmla="*/ 171715 h 186649"/>
                <a:gd name="connsiteX4" fmla="*/ 2462 w 182833"/>
                <a:gd name="connsiteY4" fmla="*/ 150721 h 186649"/>
                <a:gd name="connsiteX5" fmla="*/ 8469 w 182833"/>
                <a:gd name="connsiteY5" fmla="*/ 92553 h 186649"/>
                <a:gd name="connsiteX6" fmla="*/ 22969 w 182833"/>
                <a:gd name="connsiteY6" fmla="*/ 80092 h 186649"/>
                <a:gd name="connsiteX7" fmla="*/ 23186 w 182833"/>
                <a:gd name="connsiteY7" fmla="*/ 80108 h 186649"/>
                <a:gd name="connsiteX8" fmla="*/ 150613 w 182833"/>
                <a:gd name="connsiteY8" fmla="*/ 91796 h 186649"/>
                <a:gd name="connsiteX9" fmla="*/ 153102 w 182833"/>
                <a:gd name="connsiteY9" fmla="*/ 63389 h 186649"/>
                <a:gd name="connsiteX10" fmla="*/ 154942 w 182833"/>
                <a:gd name="connsiteY10" fmla="*/ 36334 h 186649"/>
                <a:gd name="connsiteX11" fmla="*/ 154942 w 182833"/>
                <a:gd name="connsiteY11" fmla="*/ 35089 h 186649"/>
                <a:gd name="connsiteX12" fmla="*/ 27244 w 182833"/>
                <a:gd name="connsiteY12" fmla="*/ 27081 h 186649"/>
                <a:gd name="connsiteX13" fmla="*/ 14583 w 182833"/>
                <a:gd name="connsiteY13" fmla="*/ 12715 h 186649"/>
                <a:gd name="connsiteX14" fmla="*/ 28921 w 182833"/>
                <a:gd name="connsiteY14" fmla="*/ 27 h 186649"/>
                <a:gd name="connsiteX15" fmla="*/ 170147 w 182833"/>
                <a:gd name="connsiteY15" fmla="*/ 8901 h 186649"/>
                <a:gd name="connsiteX16" fmla="*/ 179454 w 182833"/>
                <a:gd name="connsiteY16" fmla="*/ 13446 h 186649"/>
                <a:gd name="connsiteX17" fmla="*/ 182808 w 182833"/>
                <a:gd name="connsiteY17" fmla="*/ 23294 h 186649"/>
                <a:gd name="connsiteX18" fmla="*/ 181888 w 182833"/>
                <a:gd name="connsiteY18" fmla="*/ 37957 h 186649"/>
                <a:gd name="connsiteX19" fmla="*/ 180049 w 182833"/>
                <a:gd name="connsiteY19" fmla="*/ 65445 h 186649"/>
                <a:gd name="connsiteX20" fmla="*/ 176315 w 182833"/>
                <a:gd name="connsiteY20" fmla="*/ 107487 h 186649"/>
                <a:gd name="connsiteX21" fmla="*/ 161651 w 182833"/>
                <a:gd name="connsiteY21" fmla="*/ 119776 h 186649"/>
                <a:gd name="connsiteX22" fmla="*/ 161597 w 182833"/>
                <a:gd name="connsiteY22" fmla="*/ 119770 h 186649"/>
                <a:gd name="connsiteX23" fmla="*/ 34225 w 182833"/>
                <a:gd name="connsiteY23" fmla="*/ 108083 h 186649"/>
                <a:gd name="connsiteX24" fmla="*/ 29300 w 182833"/>
                <a:gd name="connsiteY24" fmla="*/ 153589 h 186649"/>
                <a:gd name="connsiteX25" fmla="*/ 26919 w 182833"/>
                <a:gd name="connsiteY25" fmla="*/ 174475 h 186649"/>
                <a:gd name="connsiteX26" fmla="*/ 13554 w 182833"/>
                <a:gd name="connsiteY26" fmla="*/ 186649 h 18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833" h="186649">
                  <a:moveTo>
                    <a:pt x="13554" y="186649"/>
                  </a:moveTo>
                  <a:lnTo>
                    <a:pt x="12039" y="186649"/>
                  </a:lnTo>
                  <a:cubicBezTo>
                    <a:pt x="4626" y="185827"/>
                    <a:pt x="-730" y="179145"/>
                    <a:pt x="81" y="171715"/>
                  </a:cubicBezTo>
                  <a:cubicBezTo>
                    <a:pt x="81" y="171715"/>
                    <a:pt x="81" y="171715"/>
                    <a:pt x="81" y="171715"/>
                  </a:cubicBezTo>
                  <a:cubicBezTo>
                    <a:pt x="839" y="164735"/>
                    <a:pt x="1651" y="157701"/>
                    <a:pt x="2462" y="150721"/>
                  </a:cubicBezTo>
                  <a:cubicBezTo>
                    <a:pt x="4680" y="131620"/>
                    <a:pt x="7007" y="111870"/>
                    <a:pt x="8469" y="92553"/>
                  </a:cubicBezTo>
                  <a:cubicBezTo>
                    <a:pt x="9009" y="85103"/>
                    <a:pt x="15556" y="79524"/>
                    <a:pt x="22969" y="80092"/>
                  </a:cubicBezTo>
                  <a:cubicBezTo>
                    <a:pt x="23078" y="80097"/>
                    <a:pt x="23132" y="80103"/>
                    <a:pt x="23186" y="80108"/>
                  </a:cubicBezTo>
                  <a:lnTo>
                    <a:pt x="150613" y="91796"/>
                  </a:lnTo>
                  <a:lnTo>
                    <a:pt x="153102" y="63389"/>
                  </a:lnTo>
                  <a:cubicBezTo>
                    <a:pt x="153806" y="54569"/>
                    <a:pt x="154347" y="45532"/>
                    <a:pt x="154942" y="36334"/>
                  </a:cubicBezTo>
                  <a:lnTo>
                    <a:pt x="154942" y="35089"/>
                  </a:lnTo>
                  <a:lnTo>
                    <a:pt x="27244" y="27081"/>
                  </a:lnTo>
                  <a:cubicBezTo>
                    <a:pt x="19777" y="26616"/>
                    <a:pt x="14095" y="20188"/>
                    <a:pt x="14583" y="12715"/>
                  </a:cubicBezTo>
                  <a:cubicBezTo>
                    <a:pt x="15016" y="5243"/>
                    <a:pt x="21454" y="-439"/>
                    <a:pt x="28921" y="27"/>
                  </a:cubicBezTo>
                  <a:lnTo>
                    <a:pt x="170147" y="8901"/>
                  </a:lnTo>
                  <a:cubicBezTo>
                    <a:pt x="173718" y="9090"/>
                    <a:pt x="177072" y="10730"/>
                    <a:pt x="179454" y="13446"/>
                  </a:cubicBezTo>
                  <a:cubicBezTo>
                    <a:pt x="181834" y="16162"/>
                    <a:pt x="183025" y="19695"/>
                    <a:pt x="182808" y="23294"/>
                  </a:cubicBezTo>
                  <a:cubicBezTo>
                    <a:pt x="182483" y="28164"/>
                    <a:pt x="182159" y="33087"/>
                    <a:pt x="181888" y="37957"/>
                  </a:cubicBezTo>
                  <a:cubicBezTo>
                    <a:pt x="181293" y="47102"/>
                    <a:pt x="180752" y="56300"/>
                    <a:pt x="180049" y="65445"/>
                  </a:cubicBezTo>
                  <a:lnTo>
                    <a:pt x="176315" y="107487"/>
                  </a:lnTo>
                  <a:cubicBezTo>
                    <a:pt x="175665" y="114928"/>
                    <a:pt x="169118" y="120431"/>
                    <a:pt x="161651" y="119776"/>
                  </a:cubicBezTo>
                  <a:cubicBezTo>
                    <a:pt x="161651" y="119776"/>
                    <a:pt x="161597" y="119770"/>
                    <a:pt x="161597" y="119770"/>
                  </a:cubicBezTo>
                  <a:lnTo>
                    <a:pt x="34225" y="108083"/>
                  </a:lnTo>
                  <a:cubicBezTo>
                    <a:pt x="32818" y="123396"/>
                    <a:pt x="31032" y="138709"/>
                    <a:pt x="29300" y="153589"/>
                  </a:cubicBezTo>
                  <a:cubicBezTo>
                    <a:pt x="28489" y="160569"/>
                    <a:pt x="27677" y="167495"/>
                    <a:pt x="26919" y="174475"/>
                  </a:cubicBezTo>
                  <a:cubicBezTo>
                    <a:pt x="26216" y="181341"/>
                    <a:pt x="20481" y="186579"/>
                    <a:pt x="13554" y="186649"/>
                  </a:cubicBezTo>
                  <a:close/>
                </a:path>
              </a:pathLst>
            </a:custGeom>
            <a:grpFill/>
            <a:ln w="5409" cap="flat">
              <a:noFill/>
              <a:prstDash val="solid"/>
              <a:miter/>
            </a:ln>
          </p:spPr>
          <p:txBody>
            <a:bodyPr rtlCol="0" anchor="ctr"/>
            <a:lstStyle/>
            <a:p>
              <a:endParaRPr lang="en-US" sz="2400"/>
            </a:p>
          </p:txBody>
        </p:sp>
        <p:sp>
          <p:nvSpPr>
            <p:cNvPr id="84" name="Freeform 83">
              <a:extLst>
                <a:ext uri="{FF2B5EF4-FFF2-40B4-BE49-F238E27FC236}">
                  <a16:creationId xmlns:a16="http://schemas.microsoft.com/office/drawing/2014/main" id="{EC24B084-0D85-5600-8EE9-EB7F206624E1}"/>
                </a:ext>
              </a:extLst>
            </p:cNvPr>
            <p:cNvSpPr/>
            <p:nvPr/>
          </p:nvSpPr>
          <p:spPr>
            <a:xfrm>
              <a:off x="4062429" y="1785300"/>
              <a:ext cx="191650" cy="185103"/>
            </a:xfrm>
            <a:custGeom>
              <a:avLst/>
              <a:gdLst>
                <a:gd name="connsiteX0" fmla="*/ 13537 w 191650"/>
                <a:gd name="connsiteY0" fmla="*/ 185047 h 185103"/>
                <a:gd name="connsiteX1" fmla="*/ 11048 w 191650"/>
                <a:gd name="connsiteY1" fmla="*/ 185047 h 185103"/>
                <a:gd name="connsiteX2" fmla="*/ 226 w 191650"/>
                <a:gd name="connsiteY2" fmla="*/ 169301 h 185103"/>
                <a:gd name="connsiteX3" fmla="*/ 8991 w 191650"/>
                <a:gd name="connsiteY3" fmla="*/ 118059 h 185103"/>
                <a:gd name="connsiteX4" fmla="*/ 13537 w 191650"/>
                <a:gd name="connsiteY4" fmla="*/ 90518 h 185103"/>
                <a:gd name="connsiteX5" fmla="*/ 28904 w 191650"/>
                <a:gd name="connsiteY5" fmla="*/ 79696 h 185103"/>
                <a:gd name="connsiteX6" fmla="*/ 155249 w 191650"/>
                <a:gd name="connsiteY6" fmla="*/ 99013 h 185103"/>
                <a:gd name="connsiteX7" fmla="*/ 157413 w 191650"/>
                <a:gd name="connsiteY7" fmla="*/ 83700 h 185103"/>
                <a:gd name="connsiteX8" fmla="*/ 162824 w 191650"/>
                <a:gd name="connsiteY8" fmla="*/ 42794 h 185103"/>
                <a:gd name="connsiteX9" fmla="*/ 35830 w 191650"/>
                <a:gd name="connsiteY9" fmla="*/ 27156 h 185103"/>
                <a:gd name="connsiteX10" fmla="*/ 23980 w 191650"/>
                <a:gd name="connsiteY10" fmla="*/ 11978 h 185103"/>
                <a:gd name="connsiteX11" fmla="*/ 39131 w 191650"/>
                <a:gd name="connsiteY11" fmla="*/ 101 h 185103"/>
                <a:gd name="connsiteX12" fmla="*/ 179815 w 191650"/>
                <a:gd name="connsiteY12" fmla="*/ 17362 h 185103"/>
                <a:gd name="connsiteX13" fmla="*/ 191556 w 191650"/>
                <a:gd name="connsiteY13" fmla="*/ 32404 h 185103"/>
                <a:gd name="connsiteX14" fmla="*/ 184197 w 191650"/>
                <a:gd name="connsiteY14" fmla="*/ 87271 h 185103"/>
                <a:gd name="connsiteX15" fmla="*/ 180193 w 191650"/>
                <a:gd name="connsiteY15" fmla="*/ 116003 h 185103"/>
                <a:gd name="connsiteX16" fmla="*/ 164989 w 191650"/>
                <a:gd name="connsiteY16" fmla="*/ 127620 h 185103"/>
                <a:gd name="connsiteX17" fmla="*/ 164718 w 191650"/>
                <a:gd name="connsiteY17" fmla="*/ 127583 h 185103"/>
                <a:gd name="connsiteX18" fmla="*/ 37994 w 191650"/>
                <a:gd name="connsiteY18" fmla="*/ 108266 h 185103"/>
                <a:gd name="connsiteX19" fmla="*/ 35667 w 191650"/>
                <a:gd name="connsiteY19" fmla="*/ 122496 h 185103"/>
                <a:gd name="connsiteX20" fmla="*/ 26848 w 191650"/>
                <a:gd name="connsiteY20" fmla="*/ 174279 h 185103"/>
                <a:gd name="connsiteX21" fmla="*/ 13537 w 191650"/>
                <a:gd name="connsiteY21" fmla="*/ 185047 h 18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650" h="185103">
                  <a:moveTo>
                    <a:pt x="13537" y="185047"/>
                  </a:moveTo>
                  <a:cubicBezTo>
                    <a:pt x="12725" y="185122"/>
                    <a:pt x="11859" y="185122"/>
                    <a:pt x="11048" y="185047"/>
                  </a:cubicBezTo>
                  <a:cubicBezTo>
                    <a:pt x="3743" y="183678"/>
                    <a:pt x="-1127" y="176633"/>
                    <a:pt x="226" y="169301"/>
                  </a:cubicBezTo>
                  <a:cubicBezTo>
                    <a:pt x="3364" y="152311"/>
                    <a:pt x="6232" y="134887"/>
                    <a:pt x="8991" y="118059"/>
                  </a:cubicBezTo>
                  <a:cubicBezTo>
                    <a:pt x="10507" y="108915"/>
                    <a:pt x="11968" y="99716"/>
                    <a:pt x="13537" y="90518"/>
                  </a:cubicBezTo>
                  <a:cubicBezTo>
                    <a:pt x="14890" y="83343"/>
                    <a:pt x="21708" y="78543"/>
                    <a:pt x="28904" y="79696"/>
                  </a:cubicBezTo>
                  <a:lnTo>
                    <a:pt x="155249" y="99013"/>
                  </a:lnTo>
                  <a:cubicBezTo>
                    <a:pt x="155952" y="93602"/>
                    <a:pt x="156710" y="88786"/>
                    <a:pt x="157413" y="83700"/>
                  </a:cubicBezTo>
                  <a:cubicBezTo>
                    <a:pt x="159307" y="70281"/>
                    <a:pt x="161309" y="56645"/>
                    <a:pt x="162824" y="42794"/>
                  </a:cubicBezTo>
                  <a:lnTo>
                    <a:pt x="35830" y="27156"/>
                  </a:lnTo>
                  <a:cubicBezTo>
                    <a:pt x="28363" y="26247"/>
                    <a:pt x="23060" y="19451"/>
                    <a:pt x="23980" y="11978"/>
                  </a:cubicBezTo>
                  <a:cubicBezTo>
                    <a:pt x="24846" y="4506"/>
                    <a:pt x="31663" y="-808"/>
                    <a:pt x="39131" y="101"/>
                  </a:cubicBezTo>
                  <a:lnTo>
                    <a:pt x="179815" y="17362"/>
                  </a:lnTo>
                  <a:cubicBezTo>
                    <a:pt x="187227" y="18293"/>
                    <a:pt x="192422" y="25013"/>
                    <a:pt x="191556" y="32404"/>
                  </a:cubicBezTo>
                  <a:cubicBezTo>
                    <a:pt x="189392" y="50802"/>
                    <a:pt x="186741" y="69307"/>
                    <a:pt x="184197" y="87271"/>
                  </a:cubicBezTo>
                  <a:cubicBezTo>
                    <a:pt x="182844" y="96832"/>
                    <a:pt x="181546" y="106410"/>
                    <a:pt x="180193" y="116003"/>
                  </a:cubicBezTo>
                  <a:cubicBezTo>
                    <a:pt x="179219" y="123411"/>
                    <a:pt x="172402" y="128611"/>
                    <a:pt x="164989" y="127620"/>
                  </a:cubicBezTo>
                  <a:cubicBezTo>
                    <a:pt x="164880" y="127610"/>
                    <a:pt x="164826" y="127599"/>
                    <a:pt x="164718" y="127583"/>
                  </a:cubicBezTo>
                  <a:lnTo>
                    <a:pt x="37994" y="108266"/>
                  </a:lnTo>
                  <a:cubicBezTo>
                    <a:pt x="37237" y="112973"/>
                    <a:pt x="36479" y="117735"/>
                    <a:pt x="35667" y="122496"/>
                  </a:cubicBezTo>
                  <a:cubicBezTo>
                    <a:pt x="32908" y="139487"/>
                    <a:pt x="30257" y="157018"/>
                    <a:pt x="26848" y="174279"/>
                  </a:cubicBezTo>
                  <a:cubicBezTo>
                    <a:pt x="25495" y="180566"/>
                    <a:pt x="19976" y="185057"/>
                    <a:pt x="13537" y="185047"/>
                  </a:cubicBezTo>
                  <a:close/>
                </a:path>
              </a:pathLst>
            </a:custGeom>
            <a:grpFill/>
            <a:ln w="5409" cap="flat">
              <a:noFill/>
              <a:prstDash val="solid"/>
              <a:miter/>
            </a:ln>
          </p:spPr>
          <p:txBody>
            <a:bodyPr rtlCol="0" anchor="ctr"/>
            <a:lstStyle/>
            <a:p>
              <a:endParaRPr lang="en-US" sz="2400"/>
            </a:p>
          </p:txBody>
        </p:sp>
        <p:sp>
          <p:nvSpPr>
            <p:cNvPr id="85" name="Freeform 84">
              <a:extLst>
                <a:ext uri="{FF2B5EF4-FFF2-40B4-BE49-F238E27FC236}">
                  <a16:creationId xmlns:a16="http://schemas.microsoft.com/office/drawing/2014/main" id="{09841FA7-7AB8-0134-4068-F39C9946EC45}"/>
                </a:ext>
              </a:extLst>
            </p:cNvPr>
            <p:cNvSpPr/>
            <p:nvPr/>
          </p:nvSpPr>
          <p:spPr>
            <a:xfrm>
              <a:off x="4027869" y="1948317"/>
              <a:ext cx="200027" cy="183382"/>
            </a:xfrm>
            <a:custGeom>
              <a:avLst/>
              <a:gdLst>
                <a:gd name="connsiteX0" fmla="*/ 13520 w 200027"/>
                <a:gd name="connsiteY0" fmla="*/ 183382 h 183382"/>
                <a:gd name="connsiteX1" fmla="*/ 10328 w 200027"/>
                <a:gd name="connsiteY1" fmla="*/ 182949 h 183382"/>
                <a:gd name="connsiteX2" fmla="*/ 371 w 200027"/>
                <a:gd name="connsiteY2" fmla="*/ 166809 h 183382"/>
                <a:gd name="connsiteX3" fmla="*/ 371 w 200027"/>
                <a:gd name="connsiteY3" fmla="*/ 166717 h 183382"/>
                <a:gd name="connsiteX4" fmla="*/ 9786 w 200027"/>
                <a:gd name="connsiteY4" fmla="*/ 127866 h 183382"/>
                <a:gd name="connsiteX5" fmla="*/ 18228 w 200027"/>
                <a:gd name="connsiteY5" fmla="*/ 89016 h 183382"/>
                <a:gd name="connsiteX6" fmla="*/ 34298 w 200027"/>
                <a:gd name="connsiteY6" fmla="*/ 78649 h 183382"/>
                <a:gd name="connsiteX7" fmla="*/ 34460 w 200027"/>
                <a:gd name="connsiteY7" fmla="*/ 78681 h 183382"/>
                <a:gd name="connsiteX8" fmla="*/ 159669 w 200027"/>
                <a:gd name="connsiteY8" fmla="*/ 105736 h 183382"/>
                <a:gd name="connsiteX9" fmla="*/ 169300 w 200027"/>
                <a:gd name="connsiteY9" fmla="*/ 57037 h 183382"/>
                <a:gd name="connsiteX10" fmla="*/ 170653 w 200027"/>
                <a:gd name="connsiteY10" fmla="*/ 50003 h 183382"/>
                <a:gd name="connsiteX11" fmla="*/ 44903 w 200027"/>
                <a:gd name="connsiteY11" fmla="*/ 26845 h 183382"/>
                <a:gd name="connsiteX12" fmla="*/ 34027 w 200027"/>
                <a:gd name="connsiteY12" fmla="*/ 11099 h 183382"/>
                <a:gd name="connsiteX13" fmla="*/ 49773 w 200027"/>
                <a:gd name="connsiteY13" fmla="*/ 223 h 183382"/>
                <a:gd name="connsiteX14" fmla="*/ 188942 w 200027"/>
                <a:gd name="connsiteY14" fmla="*/ 25871 h 183382"/>
                <a:gd name="connsiteX15" fmla="*/ 199818 w 200027"/>
                <a:gd name="connsiteY15" fmla="*/ 41410 h 183382"/>
                <a:gd name="connsiteX16" fmla="*/ 199764 w 200027"/>
                <a:gd name="connsiteY16" fmla="*/ 41778 h 183382"/>
                <a:gd name="connsiteX17" fmla="*/ 195922 w 200027"/>
                <a:gd name="connsiteY17" fmla="*/ 62069 h 183382"/>
                <a:gd name="connsiteX18" fmla="*/ 183152 w 200027"/>
                <a:gd name="connsiteY18" fmla="*/ 124782 h 183382"/>
                <a:gd name="connsiteX19" fmla="*/ 167082 w 200027"/>
                <a:gd name="connsiteY19" fmla="*/ 134987 h 183382"/>
                <a:gd name="connsiteX20" fmla="*/ 166920 w 200027"/>
                <a:gd name="connsiteY20" fmla="*/ 134955 h 183382"/>
                <a:gd name="connsiteX21" fmla="*/ 41765 w 200027"/>
                <a:gd name="connsiteY21" fmla="*/ 107900 h 183382"/>
                <a:gd name="connsiteX22" fmla="*/ 36083 w 200027"/>
                <a:gd name="connsiteY22" fmla="*/ 133872 h 183382"/>
                <a:gd name="connsiteX23" fmla="*/ 26561 w 200027"/>
                <a:gd name="connsiteY23" fmla="*/ 173047 h 183382"/>
                <a:gd name="connsiteX24" fmla="*/ 13520 w 200027"/>
                <a:gd name="connsiteY24" fmla="*/ 183382 h 1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0027" h="183382">
                  <a:moveTo>
                    <a:pt x="13520" y="183382"/>
                  </a:moveTo>
                  <a:cubicBezTo>
                    <a:pt x="12438" y="183377"/>
                    <a:pt x="11356" y="183231"/>
                    <a:pt x="10328" y="182949"/>
                  </a:cubicBezTo>
                  <a:cubicBezTo>
                    <a:pt x="3131" y="181245"/>
                    <a:pt x="-1360" y="174021"/>
                    <a:pt x="371" y="166809"/>
                  </a:cubicBezTo>
                  <a:cubicBezTo>
                    <a:pt x="371" y="166776"/>
                    <a:pt x="371" y="166744"/>
                    <a:pt x="371" y="166717"/>
                  </a:cubicBezTo>
                  <a:lnTo>
                    <a:pt x="9786" y="127866"/>
                  </a:lnTo>
                  <a:lnTo>
                    <a:pt x="18228" y="89016"/>
                  </a:lnTo>
                  <a:cubicBezTo>
                    <a:pt x="19797" y="81711"/>
                    <a:pt x="26993" y="77069"/>
                    <a:pt x="34298" y="78649"/>
                  </a:cubicBezTo>
                  <a:cubicBezTo>
                    <a:pt x="34352" y="78659"/>
                    <a:pt x="34406" y="78670"/>
                    <a:pt x="34460" y="78681"/>
                  </a:cubicBezTo>
                  <a:lnTo>
                    <a:pt x="159669" y="105736"/>
                  </a:lnTo>
                  <a:cubicBezTo>
                    <a:pt x="163132" y="89503"/>
                    <a:pt x="166270" y="73270"/>
                    <a:pt x="169300" y="57037"/>
                  </a:cubicBezTo>
                  <a:cubicBezTo>
                    <a:pt x="169788" y="54711"/>
                    <a:pt x="170220" y="52330"/>
                    <a:pt x="170653" y="50003"/>
                  </a:cubicBezTo>
                  <a:lnTo>
                    <a:pt x="44903" y="26845"/>
                  </a:lnTo>
                  <a:cubicBezTo>
                    <a:pt x="37544" y="25497"/>
                    <a:pt x="32674" y="18452"/>
                    <a:pt x="34027" y="11099"/>
                  </a:cubicBezTo>
                  <a:cubicBezTo>
                    <a:pt x="35380" y="3745"/>
                    <a:pt x="42414" y="-1119"/>
                    <a:pt x="49773" y="223"/>
                  </a:cubicBezTo>
                  <a:lnTo>
                    <a:pt x="188942" y="25871"/>
                  </a:lnTo>
                  <a:cubicBezTo>
                    <a:pt x="196247" y="27153"/>
                    <a:pt x="201116" y="34111"/>
                    <a:pt x="199818" y="41410"/>
                  </a:cubicBezTo>
                  <a:cubicBezTo>
                    <a:pt x="199818" y="41535"/>
                    <a:pt x="199764" y="41654"/>
                    <a:pt x="199764" y="41778"/>
                  </a:cubicBezTo>
                  <a:cubicBezTo>
                    <a:pt x="198465" y="48542"/>
                    <a:pt x="197167" y="55306"/>
                    <a:pt x="195922" y="62069"/>
                  </a:cubicBezTo>
                  <a:cubicBezTo>
                    <a:pt x="191972" y="82631"/>
                    <a:pt x="187968" y="103896"/>
                    <a:pt x="183152" y="124782"/>
                  </a:cubicBezTo>
                  <a:cubicBezTo>
                    <a:pt x="181529" y="132043"/>
                    <a:pt x="174333" y="136610"/>
                    <a:pt x="167082" y="134987"/>
                  </a:cubicBezTo>
                  <a:cubicBezTo>
                    <a:pt x="167028" y="134976"/>
                    <a:pt x="166974" y="134966"/>
                    <a:pt x="166920" y="134955"/>
                  </a:cubicBezTo>
                  <a:lnTo>
                    <a:pt x="41765" y="107900"/>
                  </a:lnTo>
                  <a:lnTo>
                    <a:pt x="36083" y="133872"/>
                  </a:lnTo>
                  <a:lnTo>
                    <a:pt x="26561" y="173047"/>
                  </a:lnTo>
                  <a:cubicBezTo>
                    <a:pt x="25100" y="179086"/>
                    <a:pt x="19743" y="183355"/>
                    <a:pt x="13520" y="183382"/>
                  </a:cubicBezTo>
                  <a:close/>
                </a:path>
              </a:pathLst>
            </a:custGeom>
            <a:grpFill/>
            <a:ln w="5409" cap="flat">
              <a:noFill/>
              <a:prstDash val="solid"/>
              <a:miter/>
            </a:ln>
          </p:spPr>
          <p:txBody>
            <a:bodyPr rtlCol="0" anchor="ctr"/>
            <a:lstStyle/>
            <a:p>
              <a:endParaRPr lang="en-US" sz="2400"/>
            </a:p>
          </p:txBody>
        </p:sp>
        <p:sp>
          <p:nvSpPr>
            <p:cNvPr id="86" name="Freeform 85">
              <a:extLst>
                <a:ext uri="{FF2B5EF4-FFF2-40B4-BE49-F238E27FC236}">
                  <a16:creationId xmlns:a16="http://schemas.microsoft.com/office/drawing/2014/main" id="{16422D73-F00B-88FE-0B76-A8245E042DB4}"/>
                </a:ext>
              </a:extLst>
            </p:cNvPr>
            <p:cNvSpPr/>
            <p:nvPr/>
          </p:nvSpPr>
          <p:spPr>
            <a:xfrm>
              <a:off x="3983751" y="2109226"/>
              <a:ext cx="207155" cy="181338"/>
            </a:xfrm>
            <a:custGeom>
              <a:avLst/>
              <a:gdLst>
                <a:gd name="connsiteX0" fmla="*/ 13540 w 207155"/>
                <a:gd name="connsiteY0" fmla="*/ 181339 h 181338"/>
                <a:gd name="connsiteX1" fmla="*/ 9698 w 207155"/>
                <a:gd name="connsiteY1" fmla="*/ 180798 h 181338"/>
                <a:gd name="connsiteX2" fmla="*/ 553 w 207155"/>
                <a:gd name="connsiteY2" fmla="*/ 163969 h 181338"/>
                <a:gd name="connsiteX3" fmla="*/ 14892 w 207155"/>
                <a:gd name="connsiteY3" fmla="*/ 115812 h 181338"/>
                <a:gd name="connsiteX4" fmla="*/ 22955 w 207155"/>
                <a:gd name="connsiteY4" fmla="*/ 87621 h 181338"/>
                <a:gd name="connsiteX5" fmla="*/ 39512 w 207155"/>
                <a:gd name="connsiteY5" fmla="*/ 77893 h 181338"/>
                <a:gd name="connsiteX6" fmla="*/ 39674 w 207155"/>
                <a:gd name="connsiteY6" fmla="*/ 77936 h 181338"/>
                <a:gd name="connsiteX7" fmla="*/ 162881 w 207155"/>
                <a:gd name="connsiteY7" fmla="*/ 112295 h 181338"/>
                <a:gd name="connsiteX8" fmla="*/ 165316 w 207155"/>
                <a:gd name="connsiteY8" fmla="*/ 103205 h 181338"/>
                <a:gd name="connsiteX9" fmla="*/ 177437 w 207155"/>
                <a:gd name="connsiteY9" fmla="*/ 57428 h 181338"/>
                <a:gd name="connsiteX10" fmla="*/ 52986 w 207155"/>
                <a:gd name="connsiteY10" fmla="*/ 26694 h 181338"/>
                <a:gd name="connsiteX11" fmla="*/ 43083 w 207155"/>
                <a:gd name="connsiteY11" fmla="*/ 10299 h 181338"/>
                <a:gd name="connsiteX12" fmla="*/ 59478 w 207155"/>
                <a:gd name="connsiteY12" fmla="*/ 397 h 181338"/>
                <a:gd name="connsiteX13" fmla="*/ 196862 w 207155"/>
                <a:gd name="connsiteY13" fmla="*/ 34378 h 181338"/>
                <a:gd name="connsiteX14" fmla="*/ 206818 w 207155"/>
                <a:gd name="connsiteY14" fmla="*/ 50611 h 181338"/>
                <a:gd name="connsiteX15" fmla="*/ 191342 w 207155"/>
                <a:gd name="connsiteY15" fmla="*/ 110131 h 181338"/>
                <a:gd name="connsiteX16" fmla="*/ 185336 w 207155"/>
                <a:gd name="connsiteY16" fmla="*/ 132262 h 181338"/>
                <a:gd name="connsiteX17" fmla="*/ 168671 w 207155"/>
                <a:gd name="connsiteY17" fmla="*/ 141796 h 181338"/>
                <a:gd name="connsiteX18" fmla="*/ 168617 w 207155"/>
                <a:gd name="connsiteY18" fmla="*/ 141785 h 181338"/>
                <a:gd name="connsiteX19" fmla="*/ 45410 w 207155"/>
                <a:gd name="connsiteY19" fmla="*/ 107426 h 181338"/>
                <a:gd name="connsiteX20" fmla="*/ 40703 w 207155"/>
                <a:gd name="connsiteY20" fmla="*/ 123334 h 181338"/>
                <a:gd name="connsiteX21" fmla="*/ 26418 w 207155"/>
                <a:gd name="connsiteY21" fmla="*/ 171437 h 181338"/>
                <a:gd name="connsiteX22" fmla="*/ 13540 w 207155"/>
                <a:gd name="connsiteY22" fmla="*/ 181339 h 18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7155" h="181338">
                  <a:moveTo>
                    <a:pt x="13540" y="181339"/>
                  </a:moveTo>
                  <a:cubicBezTo>
                    <a:pt x="12241" y="181344"/>
                    <a:pt x="10943" y="181160"/>
                    <a:pt x="9698" y="180798"/>
                  </a:cubicBezTo>
                  <a:cubicBezTo>
                    <a:pt x="2555" y="178660"/>
                    <a:pt x="-1557" y="171139"/>
                    <a:pt x="553" y="163969"/>
                  </a:cubicBezTo>
                  <a:lnTo>
                    <a:pt x="14892" y="115812"/>
                  </a:lnTo>
                  <a:cubicBezTo>
                    <a:pt x="17652" y="106560"/>
                    <a:pt x="20303" y="96982"/>
                    <a:pt x="22955" y="87621"/>
                  </a:cubicBezTo>
                  <a:cubicBezTo>
                    <a:pt x="24848" y="80360"/>
                    <a:pt x="32261" y="76004"/>
                    <a:pt x="39512" y="77893"/>
                  </a:cubicBezTo>
                  <a:cubicBezTo>
                    <a:pt x="39567" y="77909"/>
                    <a:pt x="39620" y="77920"/>
                    <a:pt x="39674" y="77936"/>
                  </a:cubicBezTo>
                  <a:lnTo>
                    <a:pt x="162881" y="112295"/>
                  </a:lnTo>
                  <a:lnTo>
                    <a:pt x="165316" y="103205"/>
                  </a:lnTo>
                  <a:cubicBezTo>
                    <a:pt x="169429" y="88217"/>
                    <a:pt x="173595" y="72796"/>
                    <a:pt x="177437" y="57428"/>
                  </a:cubicBezTo>
                  <a:lnTo>
                    <a:pt x="52986" y="26694"/>
                  </a:lnTo>
                  <a:cubicBezTo>
                    <a:pt x="45734" y="24903"/>
                    <a:pt x="41298" y="17561"/>
                    <a:pt x="43083" y="10299"/>
                  </a:cubicBezTo>
                  <a:cubicBezTo>
                    <a:pt x="44869" y="3038"/>
                    <a:pt x="52228" y="-1394"/>
                    <a:pt x="59478" y="397"/>
                  </a:cubicBezTo>
                  <a:lnTo>
                    <a:pt x="196862" y="34378"/>
                  </a:lnTo>
                  <a:cubicBezTo>
                    <a:pt x="204058" y="36191"/>
                    <a:pt x="208441" y="43392"/>
                    <a:pt x="206818" y="50611"/>
                  </a:cubicBezTo>
                  <a:cubicBezTo>
                    <a:pt x="202110" y="70739"/>
                    <a:pt x="196645" y="90868"/>
                    <a:pt x="191342" y="110131"/>
                  </a:cubicBezTo>
                  <a:cubicBezTo>
                    <a:pt x="189286" y="117490"/>
                    <a:pt x="187284" y="124849"/>
                    <a:pt x="185336" y="132262"/>
                  </a:cubicBezTo>
                  <a:cubicBezTo>
                    <a:pt x="183389" y="139501"/>
                    <a:pt x="175922" y="143771"/>
                    <a:pt x="168671" y="141796"/>
                  </a:cubicBezTo>
                  <a:cubicBezTo>
                    <a:pt x="168671" y="141796"/>
                    <a:pt x="168617" y="141790"/>
                    <a:pt x="168617" y="141785"/>
                  </a:cubicBezTo>
                  <a:lnTo>
                    <a:pt x="45410" y="107426"/>
                  </a:lnTo>
                  <a:cubicBezTo>
                    <a:pt x="43841" y="112837"/>
                    <a:pt x="42272" y="118139"/>
                    <a:pt x="40703" y="123334"/>
                  </a:cubicBezTo>
                  <a:lnTo>
                    <a:pt x="26418" y="171437"/>
                  </a:lnTo>
                  <a:cubicBezTo>
                    <a:pt x="24794" y="177226"/>
                    <a:pt x="19546" y="181252"/>
                    <a:pt x="13540" y="181339"/>
                  </a:cubicBezTo>
                  <a:close/>
                </a:path>
              </a:pathLst>
            </a:custGeom>
            <a:grpFill/>
            <a:ln w="5409" cap="flat">
              <a:noFill/>
              <a:prstDash val="solid"/>
              <a:miter/>
            </a:ln>
          </p:spPr>
          <p:txBody>
            <a:bodyPr rtlCol="0" anchor="ctr"/>
            <a:lstStyle/>
            <a:p>
              <a:endParaRPr lang="en-US" sz="2400"/>
            </a:p>
          </p:txBody>
        </p:sp>
        <p:sp>
          <p:nvSpPr>
            <p:cNvPr id="87" name="Freeform 86">
              <a:extLst>
                <a:ext uri="{FF2B5EF4-FFF2-40B4-BE49-F238E27FC236}">
                  <a16:creationId xmlns:a16="http://schemas.microsoft.com/office/drawing/2014/main" id="{44BD10FF-0AE2-7AE7-9274-F559465C4348}"/>
                </a:ext>
              </a:extLst>
            </p:cNvPr>
            <p:cNvSpPr/>
            <p:nvPr/>
          </p:nvSpPr>
          <p:spPr>
            <a:xfrm>
              <a:off x="3930025" y="2268217"/>
              <a:ext cx="214597" cy="178399"/>
            </a:xfrm>
            <a:custGeom>
              <a:avLst/>
              <a:gdLst>
                <a:gd name="connsiteX0" fmla="*/ 13535 w 214597"/>
                <a:gd name="connsiteY0" fmla="*/ 178399 h 178399"/>
                <a:gd name="connsiteX1" fmla="*/ 8611 w 214597"/>
                <a:gd name="connsiteY1" fmla="*/ 177479 h 178399"/>
                <a:gd name="connsiteX2" fmla="*/ 927 w 214597"/>
                <a:gd name="connsiteY2" fmla="*/ 159893 h 178399"/>
                <a:gd name="connsiteX3" fmla="*/ 22571 w 214597"/>
                <a:gd name="connsiteY3" fmla="*/ 100373 h 178399"/>
                <a:gd name="connsiteX4" fmla="*/ 27982 w 214597"/>
                <a:gd name="connsiteY4" fmla="*/ 84898 h 178399"/>
                <a:gd name="connsiteX5" fmla="*/ 45189 w 214597"/>
                <a:gd name="connsiteY5" fmla="*/ 76619 h 178399"/>
                <a:gd name="connsiteX6" fmla="*/ 166231 w 214597"/>
                <a:gd name="connsiteY6" fmla="*/ 118391 h 178399"/>
                <a:gd name="connsiteX7" fmla="*/ 174618 w 214597"/>
                <a:gd name="connsiteY7" fmla="*/ 92852 h 178399"/>
                <a:gd name="connsiteX8" fmla="*/ 183817 w 214597"/>
                <a:gd name="connsiteY8" fmla="*/ 64445 h 178399"/>
                <a:gd name="connsiteX9" fmla="*/ 61800 w 214597"/>
                <a:gd name="connsiteY9" fmla="*/ 26568 h 178399"/>
                <a:gd name="connsiteX10" fmla="*/ 52385 w 214597"/>
                <a:gd name="connsiteY10" fmla="*/ 9924 h 178399"/>
                <a:gd name="connsiteX11" fmla="*/ 68997 w 214597"/>
                <a:gd name="connsiteY11" fmla="*/ 493 h 178399"/>
                <a:gd name="connsiteX12" fmla="*/ 69863 w 214597"/>
                <a:gd name="connsiteY12" fmla="*/ 758 h 178399"/>
                <a:gd name="connsiteX13" fmla="*/ 205136 w 214597"/>
                <a:gd name="connsiteY13" fmla="*/ 42963 h 178399"/>
                <a:gd name="connsiteX14" fmla="*/ 213955 w 214597"/>
                <a:gd name="connsiteY14" fmla="*/ 60018 h 178399"/>
                <a:gd name="connsiteX15" fmla="*/ 213955 w 214597"/>
                <a:gd name="connsiteY15" fmla="*/ 60062 h 178399"/>
                <a:gd name="connsiteX16" fmla="*/ 200536 w 214597"/>
                <a:gd name="connsiteY16" fmla="*/ 101455 h 178399"/>
                <a:gd name="connsiteX17" fmla="*/ 187388 w 214597"/>
                <a:gd name="connsiteY17" fmla="*/ 140468 h 178399"/>
                <a:gd name="connsiteX18" fmla="*/ 170290 w 214597"/>
                <a:gd name="connsiteY18" fmla="*/ 148639 h 178399"/>
                <a:gd name="connsiteX19" fmla="*/ 49193 w 214597"/>
                <a:gd name="connsiteY19" fmla="*/ 106866 h 178399"/>
                <a:gd name="connsiteX20" fmla="*/ 48273 w 214597"/>
                <a:gd name="connsiteY20" fmla="*/ 109572 h 178399"/>
                <a:gd name="connsiteX21" fmla="*/ 26251 w 214597"/>
                <a:gd name="connsiteY21" fmla="*/ 169904 h 178399"/>
                <a:gd name="connsiteX22" fmla="*/ 13535 w 214597"/>
                <a:gd name="connsiteY22" fmla="*/ 178399 h 17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4597" h="178399">
                  <a:moveTo>
                    <a:pt x="13535" y="178399"/>
                  </a:moveTo>
                  <a:cubicBezTo>
                    <a:pt x="11858" y="178382"/>
                    <a:pt x="10180" y="178069"/>
                    <a:pt x="8611" y="177479"/>
                  </a:cubicBezTo>
                  <a:cubicBezTo>
                    <a:pt x="1631" y="174741"/>
                    <a:pt x="-1778" y="166873"/>
                    <a:pt x="927" y="159893"/>
                  </a:cubicBezTo>
                  <a:cubicBezTo>
                    <a:pt x="8611" y="140360"/>
                    <a:pt x="15753" y="120123"/>
                    <a:pt x="22571" y="100373"/>
                  </a:cubicBezTo>
                  <a:lnTo>
                    <a:pt x="27982" y="84898"/>
                  </a:lnTo>
                  <a:cubicBezTo>
                    <a:pt x="30525" y="77912"/>
                    <a:pt x="38155" y="74233"/>
                    <a:pt x="45189" y="76619"/>
                  </a:cubicBezTo>
                  <a:lnTo>
                    <a:pt x="166231" y="118391"/>
                  </a:lnTo>
                  <a:cubicBezTo>
                    <a:pt x="169099" y="109896"/>
                    <a:pt x="171642" y="101293"/>
                    <a:pt x="174618" y="92852"/>
                  </a:cubicBezTo>
                  <a:lnTo>
                    <a:pt x="183817" y="64445"/>
                  </a:lnTo>
                  <a:lnTo>
                    <a:pt x="61800" y="26568"/>
                  </a:lnTo>
                  <a:cubicBezTo>
                    <a:pt x="54604" y="24577"/>
                    <a:pt x="50383" y="17126"/>
                    <a:pt x="52385" y="9924"/>
                  </a:cubicBezTo>
                  <a:cubicBezTo>
                    <a:pt x="54387" y="2722"/>
                    <a:pt x="61800" y="-1498"/>
                    <a:pt x="68997" y="493"/>
                  </a:cubicBezTo>
                  <a:cubicBezTo>
                    <a:pt x="69322" y="574"/>
                    <a:pt x="69592" y="661"/>
                    <a:pt x="69863" y="758"/>
                  </a:cubicBezTo>
                  <a:lnTo>
                    <a:pt x="205136" y="42963"/>
                  </a:lnTo>
                  <a:cubicBezTo>
                    <a:pt x="212278" y="45236"/>
                    <a:pt x="216228" y="52871"/>
                    <a:pt x="213955" y="60018"/>
                  </a:cubicBezTo>
                  <a:cubicBezTo>
                    <a:pt x="213955" y="60035"/>
                    <a:pt x="213955" y="60045"/>
                    <a:pt x="213955" y="60062"/>
                  </a:cubicBezTo>
                  <a:lnTo>
                    <a:pt x="200536" y="101455"/>
                  </a:lnTo>
                  <a:cubicBezTo>
                    <a:pt x="196370" y="114225"/>
                    <a:pt x="192095" y="127482"/>
                    <a:pt x="187388" y="140468"/>
                  </a:cubicBezTo>
                  <a:cubicBezTo>
                    <a:pt x="184845" y="147394"/>
                    <a:pt x="177269" y="151030"/>
                    <a:pt x="170290" y="148639"/>
                  </a:cubicBezTo>
                  <a:lnTo>
                    <a:pt x="49193" y="106866"/>
                  </a:lnTo>
                  <a:lnTo>
                    <a:pt x="48273" y="109572"/>
                  </a:lnTo>
                  <a:cubicBezTo>
                    <a:pt x="41293" y="129430"/>
                    <a:pt x="34096" y="149883"/>
                    <a:pt x="26251" y="169904"/>
                  </a:cubicBezTo>
                  <a:cubicBezTo>
                    <a:pt x="24194" y="175087"/>
                    <a:pt x="19108" y="178463"/>
                    <a:pt x="13535" y="178399"/>
                  </a:cubicBezTo>
                  <a:close/>
                </a:path>
              </a:pathLst>
            </a:custGeom>
            <a:grpFill/>
            <a:ln w="5409" cap="flat">
              <a:noFill/>
              <a:prstDash val="solid"/>
              <a:miter/>
            </a:ln>
          </p:spPr>
          <p:txBody>
            <a:bodyPr rtlCol="0" anchor="ctr"/>
            <a:lstStyle/>
            <a:p>
              <a:endParaRPr lang="en-US" sz="2400"/>
            </a:p>
          </p:txBody>
        </p:sp>
        <p:sp>
          <p:nvSpPr>
            <p:cNvPr id="88" name="Freeform 87">
              <a:extLst>
                <a:ext uri="{FF2B5EF4-FFF2-40B4-BE49-F238E27FC236}">
                  <a16:creationId xmlns:a16="http://schemas.microsoft.com/office/drawing/2014/main" id="{A3C3A36D-00A2-518A-B2A3-557C10B79738}"/>
                </a:ext>
              </a:extLst>
            </p:cNvPr>
            <p:cNvSpPr/>
            <p:nvPr/>
          </p:nvSpPr>
          <p:spPr>
            <a:xfrm>
              <a:off x="3867212" y="2423866"/>
              <a:ext cx="220596" cy="175121"/>
            </a:xfrm>
            <a:custGeom>
              <a:avLst/>
              <a:gdLst>
                <a:gd name="connsiteX0" fmla="*/ 13527 w 220596"/>
                <a:gd name="connsiteY0" fmla="*/ 175121 h 175121"/>
                <a:gd name="connsiteX1" fmla="*/ 0 w 220596"/>
                <a:gd name="connsiteY1" fmla="*/ 161589 h 175121"/>
                <a:gd name="connsiteX2" fmla="*/ 1136 w 220596"/>
                <a:gd name="connsiteY2" fmla="*/ 156183 h 175121"/>
                <a:gd name="connsiteX3" fmla="*/ 25161 w 220596"/>
                <a:gd name="connsiteY3" fmla="*/ 101154 h 175121"/>
                <a:gd name="connsiteX4" fmla="*/ 32682 w 220596"/>
                <a:gd name="connsiteY4" fmla="*/ 83135 h 175121"/>
                <a:gd name="connsiteX5" fmla="*/ 50430 w 220596"/>
                <a:gd name="connsiteY5" fmla="*/ 75722 h 175121"/>
                <a:gd name="connsiteX6" fmla="*/ 168604 w 220596"/>
                <a:gd name="connsiteY6" fmla="*/ 124421 h 175121"/>
                <a:gd name="connsiteX7" fmla="*/ 179426 w 220596"/>
                <a:gd name="connsiteY7" fmla="*/ 98015 h 175121"/>
                <a:gd name="connsiteX8" fmla="*/ 189166 w 220596"/>
                <a:gd name="connsiteY8" fmla="*/ 72855 h 175121"/>
                <a:gd name="connsiteX9" fmla="*/ 189599 w 220596"/>
                <a:gd name="connsiteY9" fmla="*/ 71664 h 175121"/>
                <a:gd name="connsiteX10" fmla="*/ 69963 w 220596"/>
                <a:gd name="connsiteY10" fmla="*/ 26212 h 175121"/>
                <a:gd name="connsiteX11" fmla="*/ 62117 w 220596"/>
                <a:gd name="connsiteY11" fmla="*/ 8735 h 175121"/>
                <a:gd name="connsiteX12" fmla="*/ 79594 w 220596"/>
                <a:gd name="connsiteY12" fmla="*/ 889 h 175121"/>
                <a:gd name="connsiteX13" fmla="*/ 211892 w 220596"/>
                <a:gd name="connsiteY13" fmla="*/ 51157 h 175121"/>
                <a:gd name="connsiteX14" fmla="*/ 219684 w 220596"/>
                <a:gd name="connsiteY14" fmla="*/ 68688 h 175121"/>
                <a:gd name="connsiteX15" fmla="*/ 214273 w 220596"/>
                <a:gd name="connsiteY15" fmla="*/ 82432 h 175121"/>
                <a:gd name="connsiteX16" fmla="*/ 204262 w 220596"/>
                <a:gd name="connsiteY16" fmla="*/ 108188 h 175121"/>
                <a:gd name="connsiteX17" fmla="*/ 188354 w 220596"/>
                <a:gd name="connsiteY17" fmla="*/ 147201 h 175121"/>
                <a:gd name="connsiteX18" fmla="*/ 181050 w 220596"/>
                <a:gd name="connsiteY18" fmla="*/ 154560 h 175121"/>
                <a:gd name="connsiteX19" fmla="*/ 170660 w 220596"/>
                <a:gd name="connsiteY19" fmla="*/ 154560 h 175121"/>
                <a:gd name="connsiteX20" fmla="*/ 52432 w 220596"/>
                <a:gd name="connsiteY20" fmla="*/ 105861 h 175121"/>
                <a:gd name="connsiteX21" fmla="*/ 50051 w 220596"/>
                <a:gd name="connsiteY21" fmla="*/ 111813 h 175121"/>
                <a:gd name="connsiteX22" fmla="*/ 25864 w 220596"/>
                <a:gd name="connsiteY22" fmla="*/ 167167 h 175121"/>
                <a:gd name="connsiteX23" fmla="*/ 13527 w 220596"/>
                <a:gd name="connsiteY23" fmla="*/ 175121 h 17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0596" h="175121">
                  <a:moveTo>
                    <a:pt x="13527" y="175121"/>
                  </a:moveTo>
                  <a:cubicBezTo>
                    <a:pt x="6060" y="175116"/>
                    <a:pt x="0" y="169056"/>
                    <a:pt x="0" y="161589"/>
                  </a:cubicBezTo>
                  <a:cubicBezTo>
                    <a:pt x="0" y="159727"/>
                    <a:pt x="379" y="157887"/>
                    <a:pt x="1136" y="156183"/>
                  </a:cubicBezTo>
                  <a:lnTo>
                    <a:pt x="25161" y="101154"/>
                  </a:lnTo>
                  <a:lnTo>
                    <a:pt x="32682" y="83135"/>
                  </a:lnTo>
                  <a:cubicBezTo>
                    <a:pt x="35550" y="76226"/>
                    <a:pt x="43504" y="72920"/>
                    <a:pt x="50430" y="75722"/>
                  </a:cubicBezTo>
                  <a:lnTo>
                    <a:pt x="168604" y="124421"/>
                  </a:lnTo>
                  <a:lnTo>
                    <a:pt x="179426" y="98015"/>
                  </a:lnTo>
                  <a:cubicBezTo>
                    <a:pt x="182835" y="89683"/>
                    <a:pt x="185973" y="81296"/>
                    <a:pt x="189166" y="72855"/>
                  </a:cubicBezTo>
                  <a:cubicBezTo>
                    <a:pt x="189328" y="72465"/>
                    <a:pt x="189490" y="72070"/>
                    <a:pt x="189599" y="71664"/>
                  </a:cubicBezTo>
                  <a:lnTo>
                    <a:pt x="69963" y="26212"/>
                  </a:lnTo>
                  <a:cubicBezTo>
                    <a:pt x="62983" y="23550"/>
                    <a:pt x="59466" y="15726"/>
                    <a:pt x="62117" y="8735"/>
                  </a:cubicBezTo>
                  <a:cubicBezTo>
                    <a:pt x="64769" y="1744"/>
                    <a:pt x="72614" y="-1773"/>
                    <a:pt x="79594" y="889"/>
                  </a:cubicBezTo>
                  <a:lnTo>
                    <a:pt x="211892" y="51157"/>
                  </a:lnTo>
                  <a:cubicBezTo>
                    <a:pt x="218872" y="53852"/>
                    <a:pt x="222389" y="61697"/>
                    <a:pt x="219684" y="68688"/>
                  </a:cubicBezTo>
                  <a:lnTo>
                    <a:pt x="214273" y="82432"/>
                  </a:lnTo>
                  <a:cubicBezTo>
                    <a:pt x="211026" y="91035"/>
                    <a:pt x="207725" y="99639"/>
                    <a:pt x="204262" y="108188"/>
                  </a:cubicBezTo>
                  <a:lnTo>
                    <a:pt x="188354" y="147201"/>
                  </a:lnTo>
                  <a:cubicBezTo>
                    <a:pt x="187001" y="150539"/>
                    <a:pt x="184350" y="153191"/>
                    <a:pt x="181050" y="154560"/>
                  </a:cubicBezTo>
                  <a:cubicBezTo>
                    <a:pt x="177749" y="155934"/>
                    <a:pt x="173961" y="155934"/>
                    <a:pt x="170660" y="154560"/>
                  </a:cubicBezTo>
                  <a:lnTo>
                    <a:pt x="52432" y="105861"/>
                  </a:lnTo>
                  <a:lnTo>
                    <a:pt x="50051" y="111813"/>
                  </a:lnTo>
                  <a:lnTo>
                    <a:pt x="25864" y="167167"/>
                  </a:lnTo>
                  <a:cubicBezTo>
                    <a:pt x="23700" y="172015"/>
                    <a:pt x="18830" y="175126"/>
                    <a:pt x="13527" y="175121"/>
                  </a:cubicBezTo>
                  <a:close/>
                </a:path>
              </a:pathLst>
            </a:custGeom>
            <a:grpFill/>
            <a:ln w="5409" cap="flat">
              <a:noFill/>
              <a:prstDash val="solid"/>
              <a:miter/>
            </a:ln>
          </p:spPr>
          <p:txBody>
            <a:bodyPr rtlCol="0" anchor="ctr"/>
            <a:lstStyle/>
            <a:p>
              <a:endParaRPr lang="en-US" sz="2400"/>
            </a:p>
          </p:txBody>
        </p:sp>
        <p:sp>
          <p:nvSpPr>
            <p:cNvPr id="89" name="Freeform 88">
              <a:extLst>
                <a:ext uri="{FF2B5EF4-FFF2-40B4-BE49-F238E27FC236}">
                  <a16:creationId xmlns:a16="http://schemas.microsoft.com/office/drawing/2014/main" id="{9B7DDFE4-0E0D-45FA-A4B7-34970923B89C}"/>
                </a:ext>
              </a:extLst>
            </p:cNvPr>
            <p:cNvSpPr/>
            <p:nvPr/>
          </p:nvSpPr>
          <p:spPr>
            <a:xfrm>
              <a:off x="3795116" y="2576916"/>
              <a:ext cx="226356" cy="170601"/>
            </a:xfrm>
            <a:custGeom>
              <a:avLst/>
              <a:gdLst>
                <a:gd name="connsiteX0" fmla="*/ 13496 w 226356"/>
                <a:gd name="connsiteY0" fmla="*/ 170601 h 170601"/>
                <a:gd name="connsiteX1" fmla="*/ 7057 w 226356"/>
                <a:gd name="connsiteY1" fmla="*/ 168978 h 170601"/>
                <a:gd name="connsiteX2" fmla="*/ 1646 w 226356"/>
                <a:gd name="connsiteY2" fmla="*/ 150635 h 170601"/>
                <a:gd name="connsiteX3" fmla="*/ 26049 w 226356"/>
                <a:gd name="connsiteY3" fmla="*/ 102694 h 170601"/>
                <a:gd name="connsiteX4" fmla="*/ 37575 w 226356"/>
                <a:gd name="connsiteY4" fmla="*/ 79535 h 170601"/>
                <a:gd name="connsiteX5" fmla="*/ 55539 w 226356"/>
                <a:gd name="connsiteY5" fmla="*/ 73475 h 170601"/>
                <a:gd name="connsiteX6" fmla="*/ 170629 w 226356"/>
                <a:gd name="connsiteY6" fmla="*/ 129424 h 170601"/>
                <a:gd name="connsiteX7" fmla="*/ 193355 w 226356"/>
                <a:gd name="connsiteY7" fmla="*/ 80726 h 170601"/>
                <a:gd name="connsiteX8" fmla="*/ 194653 w 226356"/>
                <a:gd name="connsiteY8" fmla="*/ 77912 h 170601"/>
                <a:gd name="connsiteX9" fmla="*/ 78102 w 226356"/>
                <a:gd name="connsiteY9" fmla="*/ 25372 h 170601"/>
                <a:gd name="connsiteX10" fmla="*/ 72800 w 226356"/>
                <a:gd name="connsiteY10" fmla="*/ 6991 h 170601"/>
                <a:gd name="connsiteX11" fmla="*/ 88924 w 226356"/>
                <a:gd name="connsiteY11" fmla="*/ 698 h 170601"/>
                <a:gd name="connsiteX12" fmla="*/ 218407 w 226356"/>
                <a:gd name="connsiteY12" fmla="*/ 58974 h 170601"/>
                <a:gd name="connsiteX13" fmla="*/ 225117 w 226356"/>
                <a:gd name="connsiteY13" fmla="*/ 76965 h 170601"/>
                <a:gd name="connsiteX14" fmla="*/ 225117 w 226356"/>
                <a:gd name="connsiteY14" fmla="*/ 76992 h 170601"/>
                <a:gd name="connsiteX15" fmla="*/ 218083 w 226356"/>
                <a:gd name="connsiteY15" fmla="*/ 92197 h 170601"/>
                <a:gd name="connsiteX16" fmla="*/ 189243 w 226356"/>
                <a:gd name="connsiteY16" fmla="*/ 153449 h 170601"/>
                <a:gd name="connsiteX17" fmla="*/ 171224 w 226356"/>
                <a:gd name="connsiteY17" fmla="*/ 159709 h 170601"/>
                <a:gd name="connsiteX18" fmla="*/ 171170 w 226356"/>
                <a:gd name="connsiteY18" fmla="*/ 159671 h 170601"/>
                <a:gd name="connsiteX19" fmla="*/ 55917 w 226356"/>
                <a:gd name="connsiteY19" fmla="*/ 103668 h 170601"/>
                <a:gd name="connsiteX20" fmla="*/ 50506 w 226356"/>
                <a:gd name="connsiteY20" fmla="*/ 114490 h 170601"/>
                <a:gd name="connsiteX21" fmla="*/ 25616 w 226356"/>
                <a:gd name="connsiteY21" fmla="*/ 163188 h 170601"/>
                <a:gd name="connsiteX22" fmla="*/ 13496 w 226356"/>
                <a:gd name="connsiteY22" fmla="*/ 170601 h 17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6356" h="170601">
                  <a:moveTo>
                    <a:pt x="13496" y="170601"/>
                  </a:moveTo>
                  <a:cubicBezTo>
                    <a:pt x="11245" y="170617"/>
                    <a:pt x="9032" y="170055"/>
                    <a:pt x="7057" y="168978"/>
                  </a:cubicBezTo>
                  <a:cubicBezTo>
                    <a:pt x="499" y="165407"/>
                    <a:pt x="-1920" y="157193"/>
                    <a:pt x="1646" y="150635"/>
                  </a:cubicBezTo>
                  <a:cubicBezTo>
                    <a:pt x="10141" y="134943"/>
                    <a:pt x="18203" y="118548"/>
                    <a:pt x="26049" y="102694"/>
                  </a:cubicBezTo>
                  <a:cubicBezTo>
                    <a:pt x="29658" y="94973"/>
                    <a:pt x="33500" y="87257"/>
                    <a:pt x="37575" y="79535"/>
                  </a:cubicBezTo>
                  <a:cubicBezTo>
                    <a:pt x="40886" y="72929"/>
                    <a:pt x="48899" y="70229"/>
                    <a:pt x="55539" y="73475"/>
                  </a:cubicBezTo>
                  <a:lnTo>
                    <a:pt x="170629" y="129424"/>
                  </a:lnTo>
                  <a:cubicBezTo>
                    <a:pt x="178367" y="113192"/>
                    <a:pt x="185942" y="96959"/>
                    <a:pt x="193355" y="80726"/>
                  </a:cubicBezTo>
                  <a:lnTo>
                    <a:pt x="194653" y="77912"/>
                  </a:lnTo>
                  <a:lnTo>
                    <a:pt x="78102" y="25372"/>
                  </a:lnTo>
                  <a:cubicBezTo>
                    <a:pt x="71555" y="21763"/>
                    <a:pt x="69174" y="13533"/>
                    <a:pt x="72800" y="6991"/>
                  </a:cubicBezTo>
                  <a:cubicBezTo>
                    <a:pt x="75938" y="1277"/>
                    <a:pt x="82756" y="-1369"/>
                    <a:pt x="88924" y="698"/>
                  </a:cubicBezTo>
                  <a:lnTo>
                    <a:pt x="218407" y="58974"/>
                  </a:lnTo>
                  <a:cubicBezTo>
                    <a:pt x="225225" y="62085"/>
                    <a:pt x="228255" y="70142"/>
                    <a:pt x="225117" y="76965"/>
                  </a:cubicBezTo>
                  <a:cubicBezTo>
                    <a:pt x="225117" y="76976"/>
                    <a:pt x="225117" y="76982"/>
                    <a:pt x="225117" y="76992"/>
                  </a:cubicBezTo>
                  <a:lnTo>
                    <a:pt x="218083" y="92197"/>
                  </a:lnTo>
                  <a:cubicBezTo>
                    <a:pt x="208776" y="112326"/>
                    <a:pt x="199144" y="133104"/>
                    <a:pt x="189243" y="153449"/>
                  </a:cubicBezTo>
                  <a:cubicBezTo>
                    <a:pt x="185996" y="160147"/>
                    <a:pt x="177934" y="162950"/>
                    <a:pt x="171224" y="159709"/>
                  </a:cubicBezTo>
                  <a:cubicBezTo>
                    <a:pt x="171224" y="159698"/>
                    <a:pt x="171170" y="159682"/>
                    <a:pt x="171170" y="159671"/>
                  </a:cubicBezTo>
                  <a:lnTo>
                    <a:pt x="55917" y="103668"/>
                  </a:lnTo>
                  <a:lnTo>
                    <a:pt x="50506" y="114490"/>
                  </a:lnTo>
                  <a:cubicBezTo>
                    <a:pt x="42607" y="130723"/>
                    <a:pt x="34274" y="146956"/>
                    <a:pt x="25616" y="163188"/>
                  </a:cubicBezTo>
                  <a:cubicBezTo>
                    <a:pt x="23306" y="167755"/>
                    <a:pt x="18615" y="170623"/>
                    <a:pt x="13496" y="170601"/>
                  </a:cubicBezTo>
                  <a:close/>
                </a:path>
              </a:pathLst>
            </a:custGeom>
            <a:grpFill/>
            <a:ln w="5409" cap="flat">
              <a:noFill/>
              <a:prstDash val="solid"/>
              <a:miter/>
            </a:ln>
          </p:spPr>
          <p:txBody>
            <a:bodyPr rtlCol="0" anchor="ctr"/>
            <a:lstStyle/>
            <a:p>
              <a:endParaRPr lang="en-US" sz="2400"/>
            </a:p>
          </p:txBody>
        </p:sp>
        <p:sp>
          <p:nvSpPr>
            <p:cNvPr id="90" name="Freeform 89">
              <a:extLst>
                <a:ext uri="{FF2B5EF4-FFF2-40B4-BE49-F238E27FC236}">
                  <a16:creationId xmlns:a16="http://schemas.microsoft.com/office/drawing/2014/main" id="{2C8D42D0-DCFB-A61E-2868-98E29FCABBF4}"/>
                </a:ext>
              </a:extLst>
            </p:cNvPr>
            <p:cNvSpPr/>
            <p:nvPr/>
          </p:nvSpPr>
          <p:spPr>
            <a:xfrm>
              <a:off x="3714333" y="2724380"/>
              <a:ext cx="230678" cy="167229"/>
            </a:xfrm>
            <a:custGeom>
              <a:avLst/>
              <a:gdLst>
                <a:gd name="connsiteX0" fmla="*/ 177120 w 230678"/>
                <a:gd name="connsiteY0" fmla="*/ 167230 h 167229"/>
                <a:gd name="connsiteX1" fmla="*/ 170464 w 230678"/>
                <a:gd name="connsiteY1" fmla="*/ 165444 h 167229"/>
                <a:gd name="connsiteX2" fmla="*/ 58999 w 230678"/>
                <a:gd name="connsiteY2" fmla="*/ 102731 h 167229"/>
                <a:gd name="connsiteX3" fmla="*/ 36760 w 230678"/>
                <a:gd name="connsiteY3" fmla="*/ 140608 h 167229"/>
                <a:gd name="connsiteX4" fmla="*/ 25235 w 230678"/>
                <a:gd name="connsiteY4" fmla="*/ 160142 h 167229"/>
                <a:gd name="connsiteX5" fmla="*/ 6703 w 230678"/>
                <a:gd name="connsiteY5" fmla="*/ 164984 h 167229"/>
                <a:gd name="connsiteX6" fmla="*/ 1860 w 230678"/>
                <a:gd name="connsiteY6" fmla="*/ 146452 h 167229"/>
                <a:gd name="connsiteX7" fmla="*/ 13493 w 230678"/>
                <a:gd name="connsiteY7" fmla="*/ 126810 h 167229"/>
                <a:gd name="connsiteX8" fmla="*/ 41901 w 230678"/>
                <a:gd name="connsiteY8" fmla="*/ 77571 h 167229"/>
                <a:gd name="connsiteX9" fmla="*/ 60314 w 230678"/>
                <a:gd name="connsiteY9" fmla="*/ 72111 h 167229"/>
                <a:gd name="connsiteX10" fmla="*/ 60406 w 230678"/>
                <a:gd name="connsiteY10" fmla="*/ 72160 h 167229"/>
                <a:gd name="connsiteX11" fmla="*/ 171925 w 230678"/>
                <a:gd name="connsiteY11" fmla="*/ 134927 h 167229"/>
                <a:gd name="connsiteX12" fmla="*/ 185831 w 230678"/>
                <a:gd name="connsiteY12" fmla="*/ 109982 h 167229"/>
                <a:gd name="connsiteX13" fmla="*/ 199034 w 230678"/>
                <a:gd name="connsiteY13" fmla="*/ 85038 h 167229"/>
                <a:gd name="connsiteX14" fmla="*/ 85729 w 230678"/>
                <a:gd name="connsiteY14" fmla="*/ 25518 h 167229"/>
                <a:gd name="connsiteX15" fmla="*/ 80021 w 230678"/>
                <a:gd name="connsiteY15" fmla="*/ 7256 h 167229"/>
                <a:gd name="connsiteX16" fmla="*/ 98283 w 230678"/>
                <a:gd name="connsiteY16" fmla="*/ 1548 h 167229"/>
                <a:gd name="connsiteX17" fmla="*/ 223437 w 230678"/>
                <a:gd name="connsiteY17" fmla="*/ 67723 h 167229"/>
                <a:gd name="connsiteX18" fmla="*/ 230093 w 230678"/>
                <a:gd name="connsiteY18" fmla="*/ 75731 h 167229"/>
                <a:gd name="connsiteX19" fmla="*/ 229119 w 230678"/>
                <a:gd name="connsiteY19" fmla="*/ 86066 h 167229"/>
                <a:gd name="connsiteX20" fmla="*/ 209423 w 230678"/>
                <a:gd name="connsiteY20" fmla="*/ 123239 h 167229"/>
                <a:gd name="connsiteX21" fmla="*/ 188753 w 230678"/>
                <a:gd name="connsiteY21" fmla="*/ 160250 h 167229"/>
                <a:gd name="connsiteX22" fmla="*/ 180583 w 230678"/>
                <a:gd name="connsiteY22" fmla="*/ 166689 h 167229"/>
                <a:gd name="connsiteX23" fmla="*/ 177120 w 230678"/>
                <a:gd name="connsiteY23" fmla="*/ 167230 h 16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0678" h="167229">
                  <a:moveTo>
                    <a:pt x="177120" y="167230"/>
                  </a:moveTo>
                  <a:cubicBezTo>
                    <a:pt x="174793" y="167235"/>
                    <a:pt x="172466" y="166618"/>
                    <a:pt x="170464" y="165444"/>
                  </a:cubicBezTo>
                  <a:lnTo>
                    <a:pt x="58999" y="102731"/>
                  </a:lnTo>
                  <a:cubicBezTo>
                    <a:pt x="51695" y="115664"/>
                    <a:pt x="44119" y="128433"/>
                    <a:pt x="36760" y="140608"/>
                  </a:cubicBezTo>
                  <a:cubicBezTo>
                    <a:pt x="32918" y="147101"/>
                    <a:pt x="29023" y="153594"/>
                    <a:pt x="25235" y="160142"/>
                  </a:cubicBezTo>
                  <a:cubicBezTo>
                    <a:pt x="21453" y="166597"/>
                    <a:pt x="13158" y="168767"/>
                    <a:pt x="6703" y="164984"/>
                  </a:cubicBezTo>
                  <a:cubicBezTo>
                    <a:pt x="248" y="161202"/>
                    <a:pt x="-1922" y="152907"/>
                    <a:pt x="1860" y="146452"/>
                  </a:cubicBezTo>
                  <a:cubicBezTo>
                    <a:pt x="5702" y="139905"/>
                    <a:pt x="9597" y="133358"/>
                    <a:pt x="13493" y="126810"/>
                  </a:cubicBezTo>
                  <a:cubicBezTo>
                    <a:pt x="23017" y="110577"/>
                    <a:pt x="32865" y="94345"/>
                    <a:pt x="41901" y="77571"/>
                  </a:cubicBezTo>
                  <a:cubicBezTo>
                    <a:pt x="45477" y="70980"/>
                    <a:pt x="53724" y="68535"/>
                    <a:pt x="60314" y="72111"/>
                  </a:cubicBezTo>
                  <a:cubicBezTo>
                    <a:pt x="60347" y="72128"/>
                    <a:pt x="60374" y="72144"/>
                    <a:pt x="60406" y="72160"/>
                  </a:cubicBezTo>
                  <a:lnTo>
                    <a:pt x="171925" y="134927"/>
                  </a:lnTo>
                  <a:lnTo>
                    <a:pt x="185831" y="109982"/>
                  </a:lnTo>
                  <a:lnTo>
                    <a:pt x="199034" y="85038"/>
                  </a:lnTo>
                  <a:lnTo>
                    <a:pt x="85729" y="25518"/>
                  </a:lnTo>
                  <a:cubicBezTo>
                    <a:pt x="79112" y="22050"/>
                    <a:pt x="76552" y="13873"/>
                    <a:pt x="80021" y="7256"/>
                  </a:cubicBezTo>
                  <a:cubicBezTo>
                    <a:pt x="83489" y="638"/>
                    <a:pt x="91665" y="-1921"/>
                    <a:pt x="98283" y="1548"/>
                  </a:cubicBezTo>
                  <a:lnTo>
                    <a:pt x="223437" y="67723"/>
                  </a:lnTo>
                  <a:cubicBezTo>
                    <a:pt x="226630" y="69400"/>
                    <a:pt x="229011" y="72284"/>
                    <a:pt x="230093" y="75731"/>
                  </a:cubicBezTo>
                  <a:cubicBezTo>
                    <a:pt x="231121" y="79173"/>
                    <a:pt x="230796" y="82879"/>
                    <a:pt x="229119" y="86066"/>
                  </a:cubicBezTo>
                  <a:lnTo>
                    <a:pt x="209423" y="123239"/>
                  </a:lnTo>
                  <a:lnTo>
                    <a:pt x="188753" y="160250"/>
                  </a:lnTo>
                  <a:cubicBezTo>
                    <a:pt x="187022" y="163410"/>
                    <a:pt x="184046" y="165737"/>
                    <a:pt x="180583" y="166689"/>
                  </a:cubicBezTo>
                  <a:cubicBezTo>
                    <a:pt x="179446" y="167013"/>
                    <a:pt x="178310" y="167197"/>
                    <a:pt x="177120" y="167230"/>
                  </a:cubicBezTo>
                  <a:close/>
                </a:path>
              </a:pathLst>
            </a:custGeom>
            <a:grpFill/>
            <a:ln w="5409" cap="flat">
              <a:noFill/>
              <a:prstDash val="solid"/>
              <a:miter/>
            </a:ln>
          </p:spPr>
          <p:txBody>
            <a:bodyPr rtlCol="0" anchor="ctr"/>
            <a:lstStyle/>
            <a:p>
              <a:endParaRPr lang="en-US" sz="2400"/>
            </a:p>
          </p:txBody>
        </p:sp>
        <p:sp>
          <p:nvSpPr>
            <p:cNvPr id="91" name="Freeform 90">
              <a:extLst>
                <a:ext uri="{FF2B5EF4-FFF2-40B4-BE49-F238E27FC236}">
                  <a16:creationId xmlns:a16="http://schemas.microsoft.com/office/drawing/2014/main" id="{1F574E72-B0B2-5BDB-C959-47D3818585A4}"/>
                </a:ext>
              </a:extLst>
            </p:cNvPr>
            <p:cNvSpPr/>
            <p:nvPr/>
          </p:nvSpPr>
          <p:spPr>
            <a:xfrm>
              <a:off x="3625041" y="2868767"/>
              <a:ext cx="235033" cy="171428"/>
            </a:xfrm>
            <a:custGeom>
              <a:avLst/>
              <a:gdLst>
                <a:gd name="connsiteX0" fmla="*/ 176915 w 235033"/>
                <a:gd name="connsiteY0" fmla="*/ 171427 h 171428"/>
                <a:gd name="connsiteX1" fmla="*/ 169611 w 235033"/>
                <a:gd name="connsiteY1" fmla="*/ 169263 h 171428"/>
                <a:gd name="connsiteX2" fmla="*/ 61933 w 235033"/>
                <a:gd name="connsiteY2" fmla="*/ 99895 h 171428"/>
                <a:gd name="connsiteX3" fmla="*/ 36231 w 235033"/>
                <a:gd name="connsiteY3" fmla="*/ 138853 h 171428"/>
                <a:gd name="connsiteX4" fmla="*/ 24652 w 235033"/>
                <a:gd name="connsiteY4" fmla="*/ 155573 h 171428"/>
                <a:gd name="connsiteX5" fmla="*/ 5822 w 235033"/>
                <a:gd name="connsiteY5" fmla="*/ 158982 h 171428"/>
                <a:gd name="connsiteX6" fmla="*/ 2413 w 235033"/>
                <a:gd name="connsiteY6" fmla="*/ 140152 h 171428"/>
                <a:gd name="connsiteX7" fmla="*/ 13830 w 235033"/>
                <a:gd name="connsiteY7" fmla="*/ 123919 h 171428"/>
                <a:gd name="connsiteX8" fmla="*/ 46675 w 235033"/>
                <a:gd name="connsiteY8" fmla="*/ 74030 h 171428"/>
                <a:gd name="connsiteX9" fmla="*/ 65288 w 235033"/>
                <a:gd name="connsiteY9" fmla="*/ 70080 h 171428"/>
                <a:gd name="connsiteX10" fmla="*/ 172857 w 235033"/>
                <a:gd name="connsiteY10" fmla="*/ 139394 h 171428"/>
                <a:gd name="connsiteX11" fmla="*/ 180054 w 235033"/>
                <a:gd name="connsiteY11" fmla="*/ 127869 h 171428"/>
                <a:gd name="connsiteX12" fmla="*/ 187954 w 235033"/>
                <a:gd name="connsiteY12" fmla="*/ 115261 h 171428"/>
                <a:gd name="connsiteX13" fmla="*/ 195800 w 235033"/>
                <a:gd name="connsiteY13" fmla="*/ 102654 h 171428"/>
                <a:gd name="connsiteX14" fmla="*/ 202888 w 235033"/>
                <a:gd name="connsiteY14" fmla="*/ 91291 h 171428"/>
                <a:gd name="connsiteX15" fmla="*/ 93371 w 235033"/>
                <a:gd name="connsiteY15" fmla="*/ 25116 h 171428"/>
                <a:gd name="connsiteX16" fmla="*/ 88798 w 235033"/>
                <a:gd name="connsiteY16" fmla="*/ 6529 h 171428"/>
                <a:gd name="connsiteX17" fmla="*/ 107385 w 235033"/>
                <a:gd name="connsiteY17" fmla="*/ 1957 h 171428"/>
                <a:gd name="connsiteX18" fmla="*/ 228481 w 235033"/>
                <a:gd name="connsiteY18" fmla="*/ 75112 h 171428"/>
                <a:gd name="connsiteX19" fmla="*/ 233135 w 235033"/>
                <a:gd name="connsiteY19" fmla="*/ 93564 h 171428"/>
                <a:gd name="connsiteX20" fmla="*/ 218742 w 235033"/>
                <a:gd name="connsiteY20" fmla="*/ 117047 h 171428"/>
                <a:gd name="connsiteX21" fmla="*/ 210896 w 235033"/>
                <a:gd name="connsiteY21" fmla="*/ 129600 h 171428"/>
                <a:gd name="connsiteX22" fmla="*/ 203050 w 235033"/>
                <a:gd name="connsiteY22" fmla="*/ 142154 h 171428"/>
                <a:gd name="connsiteX23" fmla="*/ 188224 w 235033"/>
                <a:gd name="connsiteY23" fmla="*/ 165583 h 171428"/>
                <a:gd name="connsiteX24" fmla="*/ 176915 w 235033"/>
                <a:gd name="connsiteY24" fmla="*/ 171427 h 17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5033" h="171428">
                  <a:moveTo>
                    <a:pt x="176915" y="171427"/>
                  </a:moveTo>
                  <a:cubicBezTo>
                    <a:pt x="174324" y="171421"/>
                    <a:pt x="171786" y="170669"/>
                    <a:pt x="169611" y="169263"/>
                  </a:cubicBezTo>
                  <a:lnTo>
                    <a:pt x="61933" y="99895"/>
                  </a:lnTo>
                  <a:lnTo>
                    <a:pt x="36231" y="138853"/>
                  </a:lnTo>
                  <a:lnTo>
                    <a:pt x="24652" y="155573"/>
                  </a:lnTo>
                  <a:cubicBezTo>
                    <a:pt x="20394" y="161714"/>
                    <a:pt x="11963" y="163240"/>
                    <a:pt x="5822" y="158982"/>
                  </a:cubicBezTo>
                  <a:cubicBezTo>
                    <a:pt x="-319" y="154723"/>
                    <a:pt x="-1845" y="146293"/>
                    <a:pt x="2413" y="140152"/>
                  </a:cubicBezTo>
                  <a:lnTo>
                    <a:pt x="13830" y="123919"/>
                  </a:lnTo>
                  <a:lnTo>
                    <a:pt x="46675" y="74030"/>
                  </a:lnTo>
                  <a:cubicBezTo>
                    <a:pt x="50749" y="67835"/>
                    <a:pt x="59049" y="66071"/>
                    <a:pt x="65288" y="70080"/>
                  </a:cubicBezTo>
                  <a:lnTo>
                    <a:pt x="172857" y="139394"/>
                  </a:lnTo>
                  <a:cubicBezTo>
                    <a:pt x="175292" y="135606"/>
                    <a:pt x="177673" y="131711"/>
                    <a:pt x="180054" y="127869"/>
                  </a:cubicBezTo>
                  <a:lnTo>
                    <a:pt x="187954" y="115261"/>
                  </a:lnTo>
                  <a:lnTo>
                    <a:pt x="195800" y="102654"/>
                  </a:lnTo>
                  <a:cubicBezTo>
                    <a:pt x="198180" y="98921"/>
                    <a:pt x="200561" y="95133"/>
                    <a:pt x="202888" y="91291"/>
                  </a:cubicBezTo>
                  <a:lnTo>
                    <a:pt x="93371" y="25116"/>
                  </a:lnTo>
                  <a:cubicBezTo>
                    <a:pt x="86975" y="21247"/>
                    <a:pt x="84930" y="12925"/>
                    <a:pt x="88798" y="6529"/>
                  </a:cubicBezTo>
                  <a:cubicBezTo>
                    <a:pt x="92667" y="133"/>
                    <a:pt x="100989" y="-1912"/>
                    <a:pt x="107385" y="1957"/>
                  </a:cubicBezTo>
                  <a:lnTo>
                    <a:pt x="228481" y="75112"/>
                  </a:lnTo>
                  <a:cubicBezTo>
                    <a:pt x="234855" y="78927"/>
                    <a:pt x="236933" y="87184"/>
                    <a:pt x="233135" y="93564"/>
                  </a:cubicBezTo>
                  <a:cubicBezTo>
                    <a:pt x="228427" y="101518"/>
                    <a:pt x="223503" y="109418"/>
                    <a:pt x="218742" y="117047"/>
                  </a:cubicBezTo>
                  <a:cubicBezTo>
                    <a:pt x="216090" y="121214"/>
                    <a:pt x="213331" y="125380"/>
                    <a:pt x="210896" y="129600"/>
                  </a:cubicBezTo>
                  <a:cubicBezTo>
                    <a:pt x="208461" y="133821"/>
                    <a:pt x="205485" y="137987"/>
                    <a:pt x="203050" y="142154"/>
                  </a:cubicBezTo>
                  <a:cubicBezTo>
                    <a:pt x="198288" y="149837"/>
                    <a:pt x="193365" y="157791"/>
                    <a:pt x="188224" y="165583"/>
                  </a:cubicBezTo>
                  <a:cubicBezTo>
                    <a:pt x="185670" y="169300"/>
                    <a:pt x="181428" y="171497"/>
                    <a:pt x="176915" y="171427"/>
                  </a:cubicBezTo>
                  <a:close/>
                </a:path>
              </a:pathLst>
            </a:custGeom>
            <a:grpFill/>
            <a:ln w="5409" cap="flat">
              <a:noFill/>
              <a:prstDash val="solid"/>
              <a:miter/>
            </a:ln>
          </p:spPr>
          <p:txBody>
            <a:bodyPr rtlCol="0" anchor="ctr"/>
            <a:lstStyle/>
            <a:p>
              <a:endParaRPr lang="en-US" sz="2400"/>
            </a:p>
          </p:txBody>
        </p:sp>
        <p:sp>
          <p:nvSpPr>
            <p:cNvPr id="92" name="Freeform 91">
              <a:extLst>
                <a:ext uri="{FF2B5EF4-FFF2-40B4-BE49-F238E27FC236}">
                  <a16:creationId xmlns:a16="http://schemas.microsoft.com/office/drawing/2014/main" id="{538D18D8-5E9D-EDC0-BA50-E1E19677E1F3}"/>
                </a:ext>
              </a:extLst>
            </p:cNvPr>
            <p:cNvSpPr/>
            <p:nvPr/>
          </p:nvSpPr>
          <p:spPr>
            <a:xfrm>
              <a:off x="3527622" y="3006731"/>
              <a:ext cx="238025" cy="176311"/>
            </a:xfrm>
            <a:custGeom>
              <a:avLst/>
              <a:gdLst>
                <a:gd name="connsiteX0" fmla="*/ 175964 w 238025"/>
                <a:gd name="connsiteY0" fmla="*/ 176311 h 176311"/>
                <a:gd name="connsiteX1" fmla="*/ 167955 w 238025"/>
                <a:gd name="connsiteY1" fmla="*/ 173714 h 176311"/>
                <a:gd name="connsiteX2" fmla="*/ 64769 w 238025"/>
                <a:gd name="connsiteY2" fmla="*/ 97961 h 176311"/>
                <a:gd name="connsiteX3" fmla="*/ 35929 w 238025"/>
                <a:gd name="connsiteY3" fmla="*/ 135838 h 176311"/>
                <a:gd name="connsiteX4" fmla="*/ 24350 w 238025"/>
                <a:gd name="connsiteY4" fmla="*/ 150880 h 176311"/>
                <a:gd name="connsiteX5" fmla="*/ 5411 w 238025"/>
                <a:gd name="connsiteY5" fmla="*/ 153586 h 176311"/>
                <a:gd name="connsiteX6" fmla="*/ 2706 w 238025"/>
                <a:gd name="connsiteY6" fmla="*/ 134647 h 176311"/>
                <a:gd name="connsiteX7" fmla="*/ 14285 w 238025"/>
                <a:gd name="connsiteY7" fmla="*/ 119497 h 176311"/>
                <a:gd name="connsiteX8" fmla="*/ 50647 w 238025"/>
                <a:gd name="connsiteY8" fmla="*/ 70798 h 176311"/>
                <a:gd name="connsiteX9" fmla="*/ 59467 w 238025"/>
                <a:gd name="connsiteY9" fmla="*/ 65388 h 176311"/>
                <a:gd name="connsiteX10" fmla="*/ 69639 w 238025"/>
                <a:gd name="connsiteY10" fmla="*/ 67823 h 176311"/>
                <a:gd name="connsiteX11" fmla="*/ 172880 w 238025"/>
                <a:gd name="connsiteY11" fmla="*/ 143575 h 176311"/>
                <a:gd name="connsiteX12" fmla="*/ 189653 w 238025"/>
                <a:gd name="connsiteY12" fmla="*/ 120471 h 176311"/>
                <a:gd name="connsiteX13" fmla="*/ 205886 w 238025"/>
                <a:gd name="connsiteY13" fmla="*/ 97312 h 176311"/>
                <a:gd name="connsiteX14" fmla="*/ 100536 w 238025"/>
                <a:gd name="connsiteY14" fmla="*/ 25130 h 176311"/>
                <a:gd name="connsiteX15" fmla="*/ 95888 w 238025"/>
                <a:gd name="connsiteY15" fmla="*/ 6571 h 176311"/>
                <a:gd name="connsiteX16" fmla="*/ 114447 w 238025"/>
                <a:gd name="connsiteY16" fmla="*/ 1928 h 176311"/>
                <a:gd name="connsiteX17" fmla="*/ 115848 w 238025"/>
                <a:gd name="connsiteY17" fmla="*/ 2891 h 176311"/>
                <a:gd name="connsiteX18" fmla="*/ 232400 w 238025"/>
                <a:gd name="connsiteY18" fmla="*/ 83135 h 176311"/>
                <a:gd name="connsiteX19" fmla="*/ 237811 w 238025"/>
                <a:gd name="connsiteY19" fmla="*/ 91847 h 176311"/>
                <a:gd name="connsiteX20" fmla="*/ 235646 w 238025"/>
                <a:gd name="connsiteY20" fmla="*/ 102020 h 176311"/>
                <a:gd name="connsiteX21" fmla="*/ 211622 w 238025"/>
                <a:gd name="connsiteY21" fmla="*/ 136595 h 176311"/>
                <a:gd name="connsiteX22" fmla="*/ 186677 w 238025"/>
                <a:gd name="connsiteY22" fmla="*/ 170901 h 176311"/>
                <a:gd name="connsiteX23" fmla="*/ 177858 w 238025"/>
                <a:gd name="connsiteY23" fmla="*/ 176311 h 17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025" h="176311">
                  <a:moveTo>
                    <a:pt x="175964" y="176311"/>
                  </a:moveTo>
                  <a:cubicBezTo>
                    <a:pt x="173085" y="176322"/>
                    <a:pt x="170277" y="175413"/>
                    <a:pt x="167955" y="173714"/>
                  </a:cubicBezTo>
                  <a:lnTo>
                    <a:pt x="64769" y="97961"/>
                  </a:lnTo>
                  <a:cubicBezTo>
                    <a:pt x="55246" y="110893"/>
                    <a:pt x="45452" y="123663"/>
                    <a:pt x="35929" y="135838"/>
                  </a:cubicBezTo>
                  <a:lnTo>
                    <a:pt x="24350" y="150880"/>
                  </a:lnTo>
                  <a:cubicBezTo>
                    <a:pt x="19869" y="156859"/>
                    <a:pt x="11390" y="158066"/>
                    <a:pt x="5411" y="153586"/>
                  </a:cubicBezTo>
                  <a:cubicBezTo>
                    <a:pt x="-568" y="149105"/>
                    <a:pt x="-1774" y="140626"/>
                    <a:pt x="2706" y="134647"/>
                  </a:cubicBezTo>
                  <a:lnTo>
                    <a:pt x="14285" y="119497"/>
                  </a:lnTo>
                  <a:cubicBezTo>
                    <a:pt x="26406" y="103751"/>
                    <a:pt x="38959" y="87410"/>
                    <a:pt x="50647" y="70798"/>
                  </a:cubicBezTo>
                  <a:cubicBezTo>
                    <a:pt x="52735" y="67882"/>
                    <a:pt x="55917" y="65929"/>
                    <a:pt x="59467" y="65388"/>
                  </a:cubicBezTo>
                  <a:cubicBezTo>
                    <a:pt x="63049" y="64814"/>
                    <a:pt x="66706" y="65690"/>
                    <a:pt x="69639" y="67823"/>
                  </a:cubicBezTo>
                  <a:lnTo>
                    <a:pt x="172880" y="143575"/>
                  </a:lnTo>
                  <a:lnTo>
                    <a:pt x="189653" y="120471"/>
                  </a:lnTo>
                  <a:lnTo>
                    <a:pt x="205886" y="97312"/>
                  </a:lnTo>
                  <a:lnTo>
                    <a:pt x="100536" y="25130"/>
                  </a:lnTo>
                  <a:cubicBezTo>
                    <a:pt x="94129" y="21288"/>
                    <a:pt x="92046" y="12983"/>
                    <a:pt x="95888" y="6571"/>
                  </a:cubicBezTo>
                  <a:cubicBezTo>
                    <a:pt x="99729" y="164"/>
                    <a:pt x="108040" y="-1913"/>
                    <a:pt x="114447" y="1928"/>
                  </a:cubicBezTo>
                  <a:cubicBezTo>
                    <a:pt x="114934" y="2220"/>
                    <a:pt x="115399" y="2540"/>
                    <a:pt x="115848" y="2891"/>
                  </a:cubicBezTo>
                  <a:lnTo>
                    <a:pt x="232400" y="83135"/>
                  </a:lnTo>
                  <a:cubicBezTo>
                    <a:pt x="235273" y="85218"/>
                    <a:pt x="237215" y="88346"/>
                    <a:pt x="237811" y="91847"/>
                  </a:cubicBezTo>
                  <a:cubicBezTo>
                    <a:pt x="238444" y="95391"/>
                    <a:pt x="237664" y="99038"/>
                    <a:pt x="235646" y="102020"/>
                  </a:cubicBezTo>
                  <a:lnTo>
                    <a:pt x="211622" y="136595"/>
                  </a:lnTo>
                  <a:lnTo>
                    <a:pt x="186677" y="170901"/>
                  </a:lnTo>
                  <a:cubicBezTo>
                    <a:pt x="184567" y="173795"/>
                    <a:pt x="181396" y="175743"/>
                    <a:pt x="177858" y="176311"/>
                  </a:cubicBezTo>
                  <a:close/>
                </a:path>
              </a:pathLst>
            </a:custGeom>
            <a:grpFill/>
            <a:ln w="5409" cap="flat">
              <a:noFill/>
              <a:prstDash val="solid"/>
              <a:miter/>
            </a:ln>
          </p:spPr>
          <p:txBody>
            <a:bodyPr rtlCol="0" anchor="ctr"/>
            <a:lstStyle/>
            <a:p>
              <a:endParaRPr lang="en-US" sz="2400"/>
            </a:p>
          </p:txBody>
        </p:sp>
        <p:sp>
          <p:nvSpPr>
            <p:cNvPr id="93" name="Freeform 92">
              <a:extLst>
                <a:ext uri="{FF2B5EF4-FFF2-40B4-BE49-F238E27FC236}">
                  <a16:creationId xmlns:a16="http://schemas.microsoft.com/office/drawing/2014/main" id="{1F628493-78FC-7704-E2C8-528423724E0B}"/>
                </a:ext>
              </a:extLst>
            </p:cNvPr>
            <p:cNvSpPr/>
            <p:nvPr/>
          </p:nvSpPr>
          <p:spPr>
            <a:xfrm>
              <a:off x="3422509" y="3140616"/>
              <a:ext cx="240843" cy="179325"/>
            </a:xfrm>
            <a:custGeom>
              <a:avLst/>
              <a:gdLst>
                <a:gd name="connsiteX0" fmla="*/ 174373 w 240843"/>
                <a:gd name="connsiteY0" fmla="*/ 179322 h 179325"/>
                <a:gd name="connsiteX1" fmla="*/ 165716 w 240843"/>
                <a:gd name="connsiteY1" fmla="*/ 176238 h 179325"/>
                <a:gd name="connsiteX2" fmla="*/ 67074 w 240843"/>
                <a:gd name="connsiteY2" fmla="*/ 94479 h 179325"/>
                <a:gd name="connsiteX3" fmla="*/ 36935 w 240843"/>
                <a:gd name="connsiteY3" fmla="*/ 130137 h 179325"/>
                <a:gd name="connsiteX4" fmla="*/ 23679 w 240843"/>
                <a:gd name="connsiteY4" fmla="*/ 145558 h 179325"/>
                <a:gd name="connsiteX5" fmla="*/ 4578 w 240843"/>
                <a:gd name="connsiteY5" fmla="*/ 146748 h 179325"/>
                <a:gd name="connsiteX6" fmla="*/ 3388 w 240843"/>
                <a:gd name="connsiteY6" fmla="*/ 127648 h 179325"/>
                <a:gd name="connsiteX7" fmla="*/ 16699 w 240843"/>
                <a:gd name="connsiteY7" fmla="*/ 112659 h 179325"/>
                <a:gd name="connsiteX8" fmla="*/ 55278 w 240843"/>
                <a:gd name="connsiteY8" fmla="*/ 67045 h 179325"/>
                <a:gd name="connsiteX9" fmla="*/ 74217 w 240843"/>
                <a:gd name="connsiteY9" fmla="*/ 65314 h 179325"/>
                <a:gd name="connsiteX10" fmla="*/ 172750 w 240843"/>
                <a:gd name="connsiteY10" fmla="*/ 146965 h 179325"/>
                <a:gd name="connsiteX11" fmla="*/ 181353 w 240843"/>
                <a:gd name="connsiteY11" fmla="*/ 136143 h 179325"/>
                <a:gd name="connsiteX12" fmla="*/ 190552 w 240843"/>
                <a:gd name="connsiteY12" fmla="*/ 124672 h 179325"/>
                <a:gd name="connsiteX13" fmla="*/ 199858 w 240843"/>
                <a:gd name="connsiteY13" fmla="*/ 113092 h 179325"/>
                <a:gd name="connsiteX14" fmla="*/ 208354 w 240843"/>
                <a:gd name="connsiteY14" fmla="*/ 102595 h 179325"/>
                <a:gd name="connsiteX15" fmla="*/ 107440 w 240843"/>
                <a:gd name="connsiteY15" fmla="*/ 23812 h 179325"/>
                <a:gd name="connsiteX16" fmla="*/ 105946 w 240843"/>
                <a:gd name="connsiteY16" fmla="*/ 4738 h 179325"/>
                <a:gd name="connsiteX17" fmla="*/ 124051 w 240843"/>
                <a:gd name="connsiteY17" fmla="*/ 2493 h 179325"/>
                <a:gd name="connsiteX18" fmla="*/ 235625 w 240843"/>
                <a:gd name="connsiteY18" fmla="*/ 89609 h 179325"/>
                <a:gd name="connsiteX19" fmla="*/ 238114 w 240843"/>
                <a:gd name="connsiteY19" fmla="*/ 108385 h 179325"/>
                <a:gd name="connsiteX20" fmla="*/ 220853 w 240843"/>
                <a:gd name="connsiteY20" fmla="*/ 130028 h 179325"/>
                <a:gd name="connsiteX21" fmla="*/ 211654 w 240843"/>
                <a:gd name="connsiteY21" fmla="*/ 141499 h 179325"/>
                <a:gd name="connsiteX22" fmla="*/ 202456 w 240843"/>
                <a:gd name="connsiteY22" fmla="*/ 152971 h 179325"/>
                <a:gd name="connsiteX23" fmla="*/ 184978 w 240843"/>
                <a:gd name="connsiteY23" fmla="*/ 174614 h 179325"/>
                <a:gd name="connsiteX24" fmla="*/ 174373 w 240843"/>
                <a:gd name="connsiteY24" fmla="*/ 179322 h 17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0843" h="179325">
                  <a:moveTo>
                    <a:pt x="174373" y="179322"/>
                  </a:moveTo>
                  <a:cubicBezTo>
                    <a:pt x="171218" y="179322"/>
                    <a:pt x="168161" y="178234"/>
                    <a:pt x="165716" y="176238"/>
                  </a:cubicBezTo>
                  <a:lnTo>
                    <a:pt x="67074" y="94479"/>
                  </a:lnTo>
                  <a:lnTo>
                    <a:pt x="36935" y="130137"/>
                  </a:lnTo>
                  <a:lnTo>
                    <a:pt x="23679" y="145558"/>
                  </a:lnTo>
                  <a:cubicBezTo>
                    <a:pt x="18733" y="151163"/>
                    <a:pt x="10184" y="151694"/>
                    <a:pt x="4578" y="146748"/>
                  </a:cubicBezTo>
                  <a:cubicBezTo>
                    <a:pt x="-1028" y="141803"/>
                    <a:pt x="-1558" y="133253"/>
                    <a:pt x="3388" y="127648"/>
                  </a:cubicBezTo>
                  <a:lnTo>
                    <a:pt x="16699" y="112659"/>
                  </a:lnTo>
                  <a:lnTo>
                    <a:pt x="55278" y="67045"/>
                  </a:lnTo>
                  <a:cubicBezTo>
                    <a:pt x="60051" y="61380"/>
                    <a:pt x="68497" y="60606"/>
                    <a:pt x="74217" y="65314"/>
                  </a:cubicBezTo>
                  <a:lnTo>
                    <a:pt x="172750" y="146965"/>
                  </a:lnTo>
                  <a:lnTo>
                    <a:pt x="181353" y="136143"/>
                  </a:lnTo>
                  <a:cubicBezTo>
                    <a:pt x="184383" y="132301"/>
                    <a:pt x="187467" y="128459"/>
                    <a:pt x="190552" y="124672"/>
                  </a:cubicBezTo>
                  <a:cubicBezTo>
                    <a:pt x="193636" y="120884"/>
                    <a:pt x="196720" y="116988"/>
                    <a:pt x="199858" y="113092"/>
                  </a:cubicBezTo>
                  <a:cubicBezTo>
                    <a:pt x="202997" y="109196"/>
                    <a:pt x="205269" y="106166"/>
                    <a:pt x="208354" y="102595"/>
                  </a:cubicBezTo>
                  <a:lnTo>
                    <a:pt x="107440" y="23812"/>
                  </a:lnTo>
                  <a:cubicBezTo>
                    <a:pt x="101764" y="18958"/>
                    <a:pt x="101093" y="10420"/>
                    <a:pt x="105946" y="4738"/>
                  </a:cubicBezTo>
                  <a:cubicBezTo>
                    <a:pt x="110491" y="-580"/>
                    <a:pt x="118343" y="-1554"/>
                    <a:pt x="124051" y="2493"/>
                  </a:cubicBezTo>
                  <a:lnTo>
                    <a:pt x="235625" y="89609"/>
                  </a:lnTo>
                  <a:cubicBezTo>
                    <a:pt x="241458" y="94132"/>
                    <a:pt x="242567" y="102498"/>
                    <a:pt x="238114" y="108385"/>
                  </a:cubicBezTo>
                  <a:cubicBezTo>
                    <a:pt x="232703" y="115852"/>
                    <a:pt x="226588" y="123102"/>
                    <a:pt x="220853" y="130028"/>
                  </a:cubicBezTo>
                  <a:cubicBezTo>
                    <a:pt x="217769" y="133816"/>
                    <a:pt x="214739" y="137658"/>
                    <a:pt x="211654" y="141499"/>
                  </a:cubicBezTo>
                  <a:cubicBezTo>
                    <a:pt x="208570" y="145341"/>
                    <a:pt x="205486" y="149129"/>
                    <a:pt x="202456" y="152971"/>
                  </a:cubicBezTo>
                  <a:cubicBezTo>
                    <a:pt x="196666" y="160167"/>
                    <a:pt x="190876" y="167364"/>
                    <a:pt x="184978" y="174614"/>
                  </a:cubicBezTo>
                  <a:cubicBezTo>
                    <a:pt x="182327" y="177693"/>
                    <a:pt x="178436" y="179419"/>
                    <a:pt x="174373" y="179322"/>
                  </a:cubicBezTo>
                  <a:close/>
                </a:path>
              </a:pathLst>
            </a:custGeom>
            <a:grpFill/>
            <a:ln w="5409" cap="flat">
              <a:noFill/>
              <a:prstDash val="solid"/>
              <a:miter/>
            </a:ln>
          </p:spPr>
          <p:txBody>
            <a:bodyPr rtlCol="0" anchor="ctr"/>
            <a:lstStyle/>
            <a:p>
              <a:endParaRPr lang="en-US" sz="2400"/>
            </a:p>
          </p:txBody>
        </p:sp>
        <p:sp>
          <p:nvSpPr>
            <p:cNvPr id="94" name="Freeform 93">
              <a:extLst>
                <a:ext uri="{FF2B5EF4-FFF2-40B4-BE49-F238E27FC236}">
                  <a16:creationId xmlns:a16="http://schemas.microsoft.com/office/drawing/2014/main" id="{8BAFF775-DF14-555C-1FD3-966205A080E6}"/>
                </a:ext>
              </a:extLst>
            </p:cNvPr>
            <p:cNvSpPr/>
            <p:nvPr/>
          </p:nvSpPr>
          <p:spPr>
            <a:xfrm>
              <a:off x="3309886" y="3267103"/>
              <a:ext cx="242876" cy="182968"/>
            </a:xfrm>
            <a:custGeom>
              <a:avLst/>
              <a:gdLst>
                <a:gd name="connsiteX0" fmla="*/ 172502 w 242876"/>
                <a:gd name="connsiteY0" fmla="*/ 182968 h 182968"/>
                <a:gd name="connsiteX1" fmla="*/ 163303 w 242876"/>
                <a:gd name="connsiteY1" fmla="*/ 179343 h 182968"/>
                <a:gd name="connsiteX2" fmla="*/ 69802 w 242876"/>
                <a:gd name="connsiteY2" fmla="*/ 92011 h 182968"/>
                <a:gd name="connsiteX3" fmla="*/ 34902 w 242876"/>
                <a:gd name="connsiteY3" fmla="*/ 128210 h 182968"/>
                <a:gd name="connsiteX4" fmla="*/ 23323 w 242876"/>
                <a:gd name="connsiteY4" fmla="*/ 140060 h 182968"/>
                <a:gd name="connsiteX5" fmla="*/ 4200 w 242876"/>
                <a:gd name="connsiteY5" fmla="*/ 140531 h 182968"/>
                <a:gd name="connsiteX6" fmla="*/ 3729 w 242876"/>
                <a:gd name="connsiteY6" fmla="*/ 121403 h 182968"/>
                <a:gd name="connsiteX7" fmla="*/ 3951 w 242876"/>
                <a:gd name="connsiteY7" fmla="*/ 121175 h 182968"/>
                <a:gd name="connsiteX8" fmla="*/ 15531 w 242876"/>
                <a:gd name="connsiteY8" fmla="*/ 109326 h 182968"/>
                <a:gd name="connsiteX9" fmla="*/ 58818 w 242876"/>
                <a:gd name="connsiteY9" fmla="*/ 63766 h 182968"/>
                <a:gd name="connsiteX10" fmla="*/ 68287 w 242876"/>
                <a:gd name="connsiteY10" fmla="*/ 59329 h 182968"/>
                <a:gd name="connsiteX11" fmla="*/ 78081 w 242876"/>
                <a:gd name="connsiteY11" fmla="*/ 62954 h 182968"/>
                <a:gd name="connsiteX12" fmla="*/ 171582 w 242876"/>
                <a:gd name="connsiteY12" fmla="*/ 150286 h 182968"/>
                <a:gd name="connsiteX13" fmla="*/ 190953 w 242876"/>
                <a:gd name="connsiteY13" fmla="*/ 129400 h 182968"/>
                <a:gd name="connsiteX14" fmla="*/ 209675 w 242876"/>
                <a:gd name="connsiteY14" fmla="*/ 108297 h 182968"/>
                <a:gd name="connsiteX15" fmla="*/ 113847 w 242876"/>
                <a:gd name="connsiteY15" fmla="*/ 23725 h 182968"/>
                <a:gd name="connsiteX16" fmla="*/ 112630 w 242876"/>
                <a:gd name="connsiteY16" fmla="*/ 4597 h 182968"/>
                <a:gd name="connsiteX17" fmla="*/ 131757 w 242876"/>
                <a:gd name="connsiteY17" fmla="*/ 3380 h 182968"/>
                <a:gd name="connsiteX18" fmla="*/ 238298 w 242876"/>
                <a:gd name="connsiteY18" fmla="*/ 96989 h 182968"/>
                <a:gd name="connsiteX19" fmla="*/ 242844 w 242876"/>
                <a:gd name="connsiteY19" fmla="*/ 106295 h 182968"/>
                <a:gd name="connsiteX20" fmla="*/ 239489 w 242876"/>
                <a:gd name="connsiteY20" fmla="*/ 116089 h 182968"/>
                <a:gd name="connsiteX21" fmla="*/ 211244 w 242876"/>
                <a:gd name="connsiteY21" fmla="*/ 147581 h 182968"/>
                <a:gd name="connsiteX22" fmla="*/ 182403 w 242876"/>
                <a:gd name="connsiteY22" fmla="*/ 178639 h 182968"/>
                <a:gd name="connsiteX23" fmla="*/ 172934 w 242876"/>
                <a:gd name="connsiteY23" fmla="*/ 182968 h 18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2876" h="182968">
                  <a:moveTo>
                    <a:pt x="172502" y="182968"/>
                  </a:moveTo>
                  <a:cubicBezTo>
                    <a:pt x="169087" y="182968"/>
                    <a:pt x="165797" y="181675"/>
                    <a:pt x="163303" y="179343"/>
                  </a:cubicBezTo>
                  <a:lnTo>
                    <a:pt x="69802" y="92011"/>
                  </a:lnTo>
                  <a:cubicBezTo>
                    <a:pt x="58277" y="104348"/>
                    <a:pt x="46427" y="116468"/>
                    <a:pt x="34902" y="128210"/>
                  </a:cubicBezTo>
                  <a:lnTo>
                    <a:pt x="23323" y="140060"/>
                  </a:lnTo>
                  <a:cubicBezTo>
                    <a:pt x="18171" y="145470"/>
                    <a:pt x="9611" y="145682"/>
                    <a:pt x="4200" y="140531"/>
                  </a:cubicBezTo>
                  <a:cubicBezTo>
                    <a:pt x="-1211" y="135379"/>
                    <a:pt x="-1422" y="126814"/>
                    <a:pt x="3729" y="121403"/>
                  </a:cubicBezTo>
                  <a:cubicBezTo>
                    <a:pt x="3800" y="121327"/>
                    <a:pt x="3876" y="121251"/>
                    <a:pt x="3951" y="121175"/>
                  </a:cubicBezTo>
                  <a:lnTo>
                    <a:pt x="15531" y="109326"/>
                  </a:lnTo>
                  <a:cubicBezTo>
                    <a:pt x="30032" y="94500"/>
                    <a:pt x="45020" y="79241"/>
                    <a:pt x="58818" y="63766"/>
                  </a:cubicBezTo>
                  <a:cubicBezTo>
                    <a:pt x="61253" y="61076"/>
                    <a:pt x="64662" y="59480"/>
                    <a:pt x="68287" y="59329"/>
                  </a:cubicBezTo>
                  <a:cubicBezTo>
                    <a:pt x="71902" y="59193"/>
                    <a:pt x="75424" y="60497"/>
                    <a:pt x="78081" y="62954"/>
                  </a:cubicBezTo>
                  <a:lnTo>
                    <a:pt x="171582" y="150286"/>
                  </a:lnTo>
                  <a:lnTo>
                    <a:pt x="190953" y="129400"/>
                  </a:lnTo>
                  <a:lnTo>
                    <a:pt x="209675" y="108297"/>
                  </a:lnTo>
                  <a:lnTo>
                    <a:pt x="113847" y="23725"/>
                  </a:lnTo>
                  <a:cubicBezTo>
                    <a:pt x="108230" y="18779"/>
                    <a:pt x="107684" y="10214"/>
                    <a:pt x="112630" y="4597"/>
                  </a:cubicBezTo>
                  <a:cubicBezTo>
                    <a:pt x="117575" y="-1019"/>
                    <a:pt x="126141" y="-1566"/>
                    <a:pt x="131757" y="3380"/>
                  </a:cubicBezTo>
                  <a:lnTo>
                    <a:pt x="238298" y="96989"/>
                  </a:lnTo>
                  <a:cubicBezTo>
                    <a:pt x="240993" y="99364"/>
                    <a:pt x="242627" y="102713"/>
                    <a:pt x="242844" y="106295"/>
                  </a:cubicBezTo>
                  <a:cubicBezTo>
                    <a:pt x="243098" y="109877"/>
                    <a:pt x="241886" y="113416"/>
                    <a:pt x="239489" y="116089"/>
                  </a:cubicBezTo>
                  <a:lnTo>
                    <a:pt x="211244" y="147581"/>
                  </a:lnTo>
                  <a:lnTo>
                    <a:pt x="182403" y="178639"/>
                  </a:lnTo>
                  <a:cubicBezTo>
                    <a:pt x="179952" y="181291"/>
                    <a:pt x="176543" y="182855"/>
                    <a:pt x="172934" y="182968"/>
                  </a:cubicBezTo>
                  <a:close/>
                </a:path>
              </a:pathLst>
            </a:custGeom>
            <a:grpFill/>
            <a:ln w="5409" cap="flat">
              <a:noFill/>
              <a:prstDash val="solid"/>
              <a:miter/>
            </a:ln>
          </p:spPr>
          <p:txBody>
            <a:bodyPr rtlCol="0" anchor="ctr"/>
            <a:lstStyle/>
            <a:p>
              <a:endParaRPr lang="en-US" sz="2400"/>
            </a:p>
          </p:txBody>
        </p:sp>
        <p:sp>
          <p:nvSpPr>
            <p:cNvPr id="95" name="Freeform 94">
              <a:extLst>
                <a:ext uri="{FF2B5EF4-FFF2-40B4-BE49-F238E27FC236}">
                  <a16:creationId xmlns:a16="http://schemas.microsoft.com/office/drawing/2014/main" id="{CAA51903-0655-B717-796B-F8D05BB01ED4}"/>
                </a:ext>
              </a:extLst>
            </p:cNvPr>
            <p:cNvSpPr/>
            <p:nvPr/>
          </p:nvSpPr>
          <p:spPr>
            <a:xfrm>
              <a:off x="3189954" y="3387655"/>
              <a:ext cx="244113" cy="185731"/>
            </a:xfrm>
            <a:custGeom>
              <a:avLst/>
              <a:gdLst>
                <a:gd name="connsiteX0" fmla="*/ 170471 w 244113"/>
                <a:gd name="connsiteY0" fmla="*/ 185731 h 185731"/>
                <a:gd name="connsiteX1" fmla="*/ 160677 w 244113"/>
                <a:gd name="connsiteY1" fmla="*/ 181511 h 185731"/>
                <a:gd name="connsiteX2" fmla="*/ 72371 w 244113"/>
                <a:gd name="connsiteY2" fmla="*/ 88605 h 185731"/>
                <a:gd name="connsiteX3" fmla="*/ 38228 w 244113"/>
                <a:gd name="connsiteY3" fmla="*/ 120367 h 185731"/>
                <a:gd name="connsiteX4" fmla="*/ 23023 w 244113"/>
                <a:gd name="connsiteY4" fmla="*/ 133895 h 185731"/>
                <a:gd name="connsiteX5" fmla="*/ 3896 w 244113"/>
                <a:gd name="connsiteY5" fmla="*/ 133759 h 185731"/>
                <a:gd name="connsiteX6" fmla="*/ 4031 w 244113"/>
                <a:gd name="connsiteY6" fmla="*/ 114627 h 185731"/>
                <a:gd name="connsiteX7" fmla="*/ 5059 w 244113"/>
                <a:gd name="connsiteY7" fmla="*/ 113712 h 185731"/>
                <a:gd name="connsiteX8" fmla="*/ 19993 w 244113"/>
                <a:gd name="connsiteY8" fmla="*/ 100401 h 185731"/>
                <a:gd name="connsiteX9" fmla="*/ 63768 w 244113"/>
                <a:gd name="connsiteY9" fmla="*/ 59657 h 185731"/>
                <a:gd name="connsiteX10" fmla="*/ 82760 w 244113"/>
                <a:gd name="connsiteY10" fmla="*/ 60252 h 185731"/>
                <a:gd name="connsiteX11" fmla="*/ 170904 w 244113"/>
                <a:gd name="connsiteY11" fmla="*/ 152833 h 185731"/>
                <a:gd name="connsiteX12" fmla="*/ 180589 w 244113"/>
                <a:gd name="connsiteY12" fmla="*/ 143364 h 185731"/>
                <a:gd name="connsiteX13" fmla="*/ 191411 w 244113"/>
                <a:gd name="connsiteY13" fmla="*/ 132975 h 185731"/>
                <a:gd name="connsiteX14" fmla="*/ 202233 w 244113"/>
                <a:gd name="connsiteY14" fmla="*/ 122586 h 185731"/>
                <a:gd name="connsiteX15" fmla="*/ 211810 w 244113"/>
                <a:gd name="connsiteY15" fmla="*/ 113225 h 185731"/>
                <a:gd name="connsiteX16" fmla="*/ 120636 w 244113"/>
                <a:gd name="connsiteY16" fmla="*/ 22971 h 185731"/>
                <a:gd name="connsiteX17" fmla="*/ 120880 w 244113"/>
                <a:gd name="connsiteY17" fmla="*/ 3843 h 185731"/>
                <a:gd name="connsiteX18" fmla="*/ 139683 w 244113"/>
                <a:gd name="connsiteY18" fmla="*/ 3762 h 185731"/>
                <a:gd name="connsiteX19" fmla="*/ 240109 w 244113"/>
                <a:gd name="connsiteY19" fmla="*/ 103485 h 185731"/>
                <a:gd name="connsiteX20" fmla="*/ 240380 w 244113"/>
                <a:gd name="connsiteY20" fmla="*/ 122424 h 185731"/>
                <a:gd name="connsiteX21" fmla="*/ 220738 w 244113"/>
                <a:gd name="connsiteY21" fmla="*/ 141957 h 185731"/>
                <a:gd name="connsiteX22" fmla="*/ 209917 w 244113"/>
                <a:gd name="connsiteY22" fmla="*/ 152238 h 185731"/>
                <a:gd name="connsiteX23" fmla="*/ 199095 w 244113"/>
                <a:gd name="connsiteY23" fmla="*/ 162627 h 185731"/>
                <a:gd name="connsiteX24" fmla="*/ 179345 w 244113"/>
                <a:gd name="connsiteY24" fmla="*/ 181781 h 185731"/>
                <a:gd name="connsiteX25" fmla="*/ 170471 w 244113"/>
                <a:gd name="connsiteY25" fmla="*/ 185731 h 18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113" h="185731">
                  <a:moveTo>
                    <a:pt x="170471" y="185731"/>
                  </a:moveTo>
                  <a:cubicBezTo>
                    <a:pt x="166764" y="185737"/>
                    <a:pt x="163220" y="184211"/>
                    <a:pt x="160677" y="181511"/>
                  </a:cubicBezTo>
                  <a:lnTo>
                    <a:pt x="72371" y="88605"/>
                  </a:lnTo>
                  <a:lnTo>
                    <a:pt x="38228" y="120367"/>
                  </a:lnTo>
                  <a:lnTo>
                    <a:pt x="23023" y="133895"/>
                  </a:lnTo>
                  <a:cubicBezTo>
                    <a:pt x="17704" y="139138"/>
                    <a:pt x="9139" y="139078"/>
                    <a:pt x="3896" y="133759"/>
                  </a:cubicBezTo>
                  <a:cubicBezTo>
                    <a:pt x="-1353" y="128435"/>
                    <a:pt x="-1288" y="119870"/>
                    <a:pt x="4031" y="114627"/>
                  </a:cubicBezTo>
                  <a:cubicBezTo>
                    <a:pt x="4355" y="114307"/>
                    <a:pt x="4702" y="113999"/>
                    <a:pt x="5059" y="113712"/>
                  </a:cubicBezTo>
                  <a:lnTo>
                    <a:pt x="19993" y="100401"/>
                  </a:lnTo>
                  <a:lnTo>
                    <a:pt x="63768" y="59657"/>
                  </a:lnTo>
                  <a:cubicBezTo>
                    <a:pt x="69184" y="54597"/>
                    <a:pt x="77668" y="54863"/>
                    <a:pt x="82760" y="60252"/>
                  </a:cubicBezTo>
                  <a:lnTo>
                    <a:pt x="170904" y="152833"/>
                  </a:lnTo>
                  <a:lnTo>
                    <a:pt x="180589" y="143364"/>
                  </a:lnTo>
                  <a:lnTo>
                    <a:pt x="191411" y="132975"/>
                  </a:lnTo>
                  <a:cubicBezTo>
                    <a:pt x="194874" y="129566"/>
                    <a:pt x="198445" y="126049"/>
                    <a:pt x="202233" y="122586"/>
                  </a:cubicBezTo>
                  <a:lnTo>
                    <a:pt x="211810" y="113225"/>
                  </a:lnTo>
                  <a:lnTo>
                    <a:pt x="120636" y="22971"/>
                  </a:lnTo>
                  <a:cubicBezTo>
                    <a:pt x="115420" y="17619"/>
                    <a:pt x="115528" y="9059"/>
                    <a:pt x="120880" y="3843"/>
                  </a:cubicBezTo>
                  <a:cubicBezTo>
                    <a:pt x="126101" y="-1249"/>
                    <a:pt x="134418" y="-1286"/>
                    <a:pt x="139683" y="3762"/>
                  </a:cubicBezTo>
                  <a:lnTo>
                    <a:pt x="240109" y="103485"/>
                  </a:lnTo>
                  <a:cubicBezTo>
                    <a:pt x="245342" y="108669"/>
                    <a:pt x="245461" y="117088"/>
                    <a:pt x="240380" y="122424"/>
                  </a:cubicBezTo>
                  <a:cubicBezTo>
                    <a:pt x="233941" y="129133"/>
                    <a:pt x="227231" y="135680"/>
                    <a:pt x="220738" y="141957"/>
                  </a:cubicBezTo>
                  <a:cubicBezTo>
                    <a:pt x="217221" y="145366"/>
                    <a:pt x="213650" y="148775"/>
                    <a:pt x="209917" y="152238"/>
                  </a:cubicBezTo>
                  <a:lnTo>
                    <a:pt x="199095" y="162627"/>
                  </a:lnTo>
                  <a:cubicBezTo>
                    <a:pt x="192547" y="169066"/>
                    <a:pt x="186000" y="175451"/>
                    <a:pt x="179345" y="181781"/>
                  </a:cubicBezTo>
                  <a:cubicBezTo>
                    <a:pt x="176980" y="184151"/>
                    <a:pt x="173815" y="185558"/>
                    <a:pt x="170471" y="185731"/>
                  </a:cubicBezTo>
                  <a:close/>
                </a:path>
              </a:pathLst>
            </a:custGeom>
            <a:grpFill/>
            <a:ln w="5409" cap="flat">
              <a:noFill/>
              <a:prstDash val="solid"/>
              <a:miter/>
            </a:ln>
          </p:spPr>
          <p:txBody>
            <a:bodyPr rtlCol="0" anchor="ctr"/>
            <a:lstStyle/>
            <a:p>
              <a:endParaRPr lang="en-US" sz="2400"/>
            </a:p>
          </p:txBody>
        </p:sp>
        <p:sp>
          <p:nvSpPr>
            <p:cNvPr id="96" name="Freeform 95">
              <a:extLst>
                <a:ext uri="{FF2B5EF4-FFF2-40B4-BE49-F238E27FC236}">
                  <a16:creationId xmlns:a16="http://schemas.microsoft.com/office/drawing/2014/main" id="{E5611BDA-76DB-AF8A-B51A-44E1AAE9A4BA}"/>
                </a:ext>
              </a:extLst>
            </p:cNvPr>
            <p:cNvSpPr/>
            <p:nvPr/>
          </p:nvSpPr>
          <p:spPr>
            <a:xfrm>
              <a:off x="3063858" y="3501284"/>
              <a:ext cx="244267" cy="187679"/>
            </a:xfrm>
            <a:custGeom>
              <a:avLst/>
              <a:gdLst>
                <a:gd name="connsiteX0" fmla="*/ 167246 w 244267"/>
                <a:gd name="connsiteY0" fmla="*/ 187679 h 187679"/>
                <a:gd name="connsiteX1" fmla="*/ 166110 w 244267"/>
                <a:gd name="connsiteY1" fmla="*/ 187679 h 187679"/>
                <a:gd name="connsiteX2" fmla="*/ 156911 w 244267"/>
                <a:gd name="connsiteY2" fmla="*/ 182918 h 187679"/>
                <a:gd name="connsiteX3" fmla="*/ 74449 w 244267"/>
                <a:gd name="connsiteY3" fmla="*/ 85142 h 187679"/>
                <a:gd name="connsiteX4" fmla="*/ 33921 w 244267"/>
                <a:gd name="connsiteY4" fmla="*/ 118203 h 187679"/>
                <a:gd name="connsiteX5" fmla="*/ 22558 w 244267"/>
                <a:gd name="connsiteY5" fmla="*/ 127294 h 187679"/>
                <a:gd name="connsiteX6" fmla="*/ 3457 w 244267"/>
                <a:gd name="connsiteY6" fmla="*/ 126249 h 187679"/>
                <a:gd name="connsiteX7" fmla="*/ 4496 w 244267"/>
                <a:gd name="connsiteY7" fmla="*/ 107149 h 187679"/>
                <a:gd name="connsiteX8" fmla="*/ 5622 w 244267"/>
                <a:gd name="connsiteY8" fmla="*/ 106245 h 187679"/>
                <a:gd name="connsiteX9" fmla="*/ 16931 w 244267"/>
                <a:gd name="connsiteY9" fmla="*/ 97101 h 187679"/>
                <a:gd name="connsiteX10" fmla="*/ 67198 w 244267"/>
                <a:gd name="connsiteY10" fmla="*/ 55761 h 187679"/>
                <a:gd name="connsiteX11" fmla="*/ 77100 w 244267"/>
                <a:gd name="connsiteY11" fmla="*/ 52515 h 187679"/>
                <a:gd name="connsiteX12" fmla="*/ 86353 w 244267"/>
                <a:gd name="connsiteY12" fmla="*/ 57276 h 187679"/>
                <a:gd name="connsiteX13" fmla="*/ 168815 w 244267"/>
                <a:gd name="connsiteY13" fmla="*/ 155106 h 187679"/>
                <a:gd name="connsiteX14" fmla="*/ 190459 w 244267"/>
                <a:gd name="connsiteY14" fmla="*/ 136655 h 187679"/>
                <a:gd name="connsiteX15" fmla="*/ 211562 w 244267"/>
                <a:gd name="connsiteY15" fmla="*/ 117933 h 187679"/>
                <a:gd name="connsiteX16" fmla="*/ 126285 w 244267"/>
                <a:gd name="connsiteY16" fmla="*/ 22538 h 187679"/>
                <a:gd name="connsiteX17" fmla="*/ 127368 w 244267"/>
                <a:gd name="connsiteY17" fmla="*/ 3438 h 187679"/>
                <a:gd name="connsiteX18" fmla="*/ 146468 w 244267"/>
                <a:gd name="connsiteY18" fmla="*/ 4520 h 187679"/>
                <a:gd name="connsiteX19" fmla="*/ 240834 w 244267"/>
                <a:gd name="connsiteY19" fmla="*/ 109979 h 187679"/>
                <a:gd name="connsiteX20" fmla="*/ 244243 w 244267"/>
                <a:gd name="connsiteY20" fmla="*/ 119772 h 187679"/>
                <a:gd name="connsiteX21" fmla="*/ 239752 w 244267"/>
                <a:gd name="connsiteY21" fmla="*/ 129079 h 187679"/>
                <a:gd name="connsiteX22" fmla="*/ 208369 w 244267"/>
                <a:gd name="connsiteY22" fmla="*/ 157000 h 187679"/>
                <a:gd name="connsiteX23" fmla="*/ 175903 w 244267"/>
                <a:gd name="connsiteY23" fmla="*/ 184433 h 187679"/>
                <a:gd name="connsiteX24" fmla="*/ 167246 w 244267"/>
                <a:gd name="connsiteY24" fmla="*/ 187679 h 187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4267" h="187679">
                  <a:moveTo>
                    <a:pt x="167246" y="187679"/>
                  </a:moveTo>
                  <a:lnTo>
                    <a:pt x="166110" y="187679"/>
                  </a:lnTo>
                  <a:cubicBezTo>
                    <a:pt x="162533" y="187371"/>
                    <a:pt x="159227" y="185656"/>
                    <a:pt x="156911" y="182918"/>
                  </a:cubicBezTo>
                  <a:lnTo>
                    <a:pt x="74449" y="85142"/>
                  </a:lnTo>
                  <a:cubicBezTo>
                    <a:pt x="60975" y="96451"/>
                    <a:pt x="47394" y="107435"/>
                    <a:pt x="33921" y="118203"/>
                  </a:cubicBezTo>
                  <a:lnTo>
                    <a:pt x="22558" y="127294"/>
                  </a:lnTo>
                  <a:cubicBezTo>
                    <a:pt x="16996" y="132283"/>
                    <a:pt x="8441" y="131812"/>
                    <a:pt x="3457" y="126249"/>
                  </a:cubicBezTo>
                  <a:cubicBezTo>
                    <a:pt x="-1531" y="120687"/>
                    <a:pt x="-1066" y="112138"/>
                    <a:pt x="4496" y="107149"/>
                  </a:cubicBezTo>
                  <a:cubicBezTo>
                    <a:pt x="4859" y="106829"/>
                    <a:pt x="5232" y="106527"/>
                    <a:pt x="5622" y="106245"/>
                  </a:cubicBezTo>
                  <a:lnTo>
                    <a:pt x="16931" y="97101"/>
                  </a:lnTo>
                  <a:cubicBezTo>
                    <a:pt x="33596" y="83736"/>
                    <a:pt x="50803" y="70046"/>
                    <a:pt x="67198" y="55761"/>
                  </a:cubicBezTo>
                  <a:cubicBezTo>
                    <a:pt x="69941" y="53413"/>
                    <a:pt x="73502" y="52244"/>
                    <a:pt x="77100" y="52515"/>
                  </a:cubicBezTo>
                  <a:cubicBezTo>
                    <a:pt x="80698" y="52801"/>
                    <a:pt x="84031" y="54517"/>
                    <a:pt x="86353" y="57276"/>
                  </a:cubicBezTo>
                  <a:lnTo>
                    <a:pt x="168815" y="155106"/>
                  </a:lnTo>
                  <a:lnTo>
                    <a:pt x="190459" y="136655"/>
                  </a:lnTo>
                  <a:lnTo>
                    <a:pt x="211562" y="117933"/>
                  </a:lnTo>
                  <a:lnTo>
                    <a:pt x="126285" y="22538"/>
                  </a:lnTo>
                  <a:cubicBezTo>
                    <a:pt x="121307" y="16965"/>
                    <a:pt x="121794" y="8416"/>
                    <a:pt x="127368" y="3438"/>
                  </a:cubicBezTo>
                  <a:cubicBezTo>
                    <a:pt x="132941" y="-1541"/>
                    <a:pt x="141495" y="-1054"/>
                    <a:pt x="146468" y="4520"/>
                  </a:cubicBezTo>
                  <a:lnTo>
                    <a:pt x="240834" y="109979"/>
                  </a:lnTo>
                  <a:cubicBezTo>
                    <a:pt x="243231" y="112657"/>
                    <a:pt x="244460" y="116185"/>
                    <a:pt x="244243" y="119772"/>
                  </a:cubicBezTo>
                  <a:cubicBezTo>
                    <a:pt x="244027" y="123344"/>
                    <a:pt x="242414" y="126688"/>
                    <a:pt x="239752" y="129079"/>
                  </a:cubicBezTo>
                  <a:lnTo>
                    <a:pt x="208369" y="157000"/>
                  </a:lnTo>
                  <a:lnTo>
                    <a:pt x="175903" y="184433"/>
                  </a:lnTo>
                  <a:cubicBezTo>
                    <a:pt x="173490" y="186500"/>
                    <a:pt x="170422" y="187647"/>
                    <a:pt x="167246" y="187679"/>
                  </a:cubicBezTo>
                  <a:close/>
                </a:path>
              </a:pathLst>
            </a:custGeom>
            <a:grpFill/>
            <a:ln w="5409" cap="flat">
              <a:noFill/>
              <a:prstDash val="solid"/>
              <a:miter/>
            </a:ln>
          </p:spPr>
          <p:txBody>
            <a:bodyPr rtlCol="0" anchor="ctr"/>
            <a:lstStyle/>
            <a:p>
              <a:endParaRPr lang="en-US" sz="2400"/>
            </a:p>
          </p:txBody>
        </p:sp>
        <p:sp>
          <p:nvSpPr>
            <p:cNvPr id="97" name="Freeform 96">
              <a:extLst>
                <a:ext uri="{FF2B5EF4-FFF2-40B4-BE49-F238E27FC236}">
                  <a16:creationId xmlns:a16="http://schemas.microsoft.com/office/drawing/2014/main" id="{369F4C9A-6412-42E2-4BFA-44D2569FFEEF}"/>
                </a:ext>
              </a:extLst>
            </p:cNvPr>
            <p:cNvSpPr/>
            <p:nvPr/>
          </p:nvSpPr>
          <p:spPr>
            <a:xfrm>
              <a:off x="2932113" y="3607147"/>
              <a:ext cx="243655" cy="189804"/>
            </a:xfrm>
            <a:custGeom>
              <a:avLst/>
              <a:gdLst>
                <a:gd name="connsiteX0" fmla="*/ 163231 w 243655"/>
                <a:gd name="connsiteY0" fmla="*/ 189764 h 189804"/>
                <a:gd name="connsiteX1" fmla="*/ 161338 w 243655"/>
                <a:gd name="connsiteY1" fmla="*/ 189764 h 189804"/>
                <a:gd name="connsiteX2" fmla="*/ 152355 w 243655"/>
                <a:gd name="connsiteY2" fmla="*/ 184353 h 189804"/>
                <a:gd name="connsiteX3" fmla="*/ 75737 w 243655"/>
                <a:gd name="connsiteY3" fmla="*/ 81545 h 189804"/>
                <a:gd name="connsiteX4" fmla="*/ 54093 w 243655"/>
                <a:gd name="connsiteY4" fmla="*/ 97237 h 189804"/>
                <a:gd name="connsiteX5" fmla="*/ 21140 w 243655"/>
                <a:gd name="connsiteY5" fmla="*/ 120774 h 189804"/>
                <a:gd name="connsiteX6" fmla="*/ 2338 w 243655"/>
                <a:gd name="connsiteY6" fmla="*/ 117176 h 189804"/>
                <a:gd name="connsiteX7" fmla="*/ 5936 w 243655"/>
                <a:gd name="connsiteY7" fmla="*/ 98373 h 189804"/>
                <a:gd name="connsiteX8" fmla="*/ 38401 w 243655"/>
                <a:gd name="connsiteY8" fmla="*/ 75431 h 189804"/>
                <a:gd name="connsiteX9" fmla="*/ 70867 w 243655"/>
                <a:gd name="connsiteY9" fmla="*/ 51785 h 189804"/>
                <a:gd name="connsiteX10" fmla="*/ 89643 w 243655"/>
                <a:gd name="connsiteY10" fmla="*/ 54653 h 189804"/>
                <a:gd name="connsiteX11" fmla="*/ 166099 w 243655"/>
                <a:gd name="connsiteY11" fmla="*/ 157081 h 189804"/>
                <a:gd name="connsiteX12" fmla="*/ 188663 w 243655"/>
                <a:gd name="connsiteY12" fmla="*/ 139875 h 189804"/>
                <a:gd name="connsiteX13" fmla="*/ 199971 w 243655"/>
                <a:gd name="connsiteY13" fmla="*/ 131217 h 189804"/>
                <a:gd name="connsiteX14" fmla="*/ 211172 w 243655"/>
                <a:gd name="connsiteY14" fmla="*/ 122614 h 189804"/>
                <a:gd name="connsiteX15" fmla="*/ 131631 w 243655"/>
                <a:gd name="connsiteY15" fmla="*/ 22241 h 189804"/>
                <a:gd name="connsiteX16" fmla="*/ 133265 w 243655"/>
                <a:gd name="connsiteY16" fmla="*/ 3179 h 189804"/>
                <a:gd name="connsiteX17" fmla="*/ 152328 w 243655"/>
                <a:gd name="connsiteY17" fmla="*/ 4818 h 189804"/>
                <a:gd name="connsiteX18" fmla="*/ 152842 w 243655"/>
                <a:gd name="connsiteY18" fmla="*/ 5468 h 189804"/>
                <a:gd name="connsiteX19" fmla="*/ 240716 w 243655"/>
                <a:gd name="connsiteY19" fmla="*/ 116392 h 189804"/>
                <a:gd name="connsiteX20" fmla="*/ 238714 w 243655"/>
                <a:gd name="connsiteY20" fmla="*/ 135221 h 189804"/>
                <a:gd name="connsiteX21" fmla="*/ 216366 w 243655"/>
                <a:gd name="connsiteY21" fmla="*/ 152699 h 189804"/>
                <a:gd name="connsiteX22" fmla="*/ 204841 w 243655"/>
                <a:gd name="connsiteY22" fmla="*/ 161356 h 189804"/>
                <a:gd name="connsiteX23" fmla="*/ 171293 w 243655"/>
                <a:gd name="connsiteY23" fmla="*/ 186950 h 189804"/>
                <a:gd name="connsiteX24" fmla="*/ 163231 w 243655"/>
                <a:gd name="connsiteY24" fmla="*/ 189764 h 18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655" h="189804">
                  <a:moveTo>
                    <a:pt x="163231" y="189764"/>
                  </a:moveTo>
                  <a:cubicBezTo>
                    <a:pt x="162603" y="189818"/>
                    <a:pt x="161965" y="189818"/>
                    <a:pt x="161338" y="189764"/>
                  </a:cubicBezTo>
                  <a:cubicBezTo>
                    <a:pt x="157734" y="189255"/>
                    <a:pt x="154493" y="187302"/>
                    <a:pt x="152355" y="184353"/>
                  </a:cubicBezTo>
                  <a:lnTo>
                    <a:pt x="75737" y="81545"/>
                  </a:lnTo>
                  <a:lnTo>
                    <a:pt x="54093" y="97237"/>
                  </a:lnTo>
                  <a:cubicBezTo>
                    <a:pt x="43650" y="104920"/>
                    <a:pt x="32449" y="113091"/>
                    <a:pt x="21140" y="120774"/>
                  </a:cubicBezTo>
                  <a:cubicBezTo>
                    <a:pt x="14956" y="124973"/>
                    <a:pt x="6536" y="123361"/>
                    <a:pt x="2338" y="117176"/>
                  </a:cubicBezTo>
                  <a:cubicBezTo>
                    <a:pt x="-1861" y="110991"/>
                    <a:pt x="-249" y="102572"/>
                    <a:pt x="5936" y="98373"/>
                  </a:cubicBezTo>
                  <a:cubicBezTo>
                    <a:pt x="16757" y="90960"/>
                    <a:pt x="27579" y="82952"/>
                    <a:pt x="38401" y="75431"/>
                  </a:cubicBezTo>
                  <a:lnTo>
                    <a:pt x="70867" y="51785"/>
                  </a:lnTo>
                  <a:cubicBezTo>
                    <a:pt x="76857" y="47446"/>
                    <a:pt x="85222" y="48722"/>
                    <a:pt x="89643" y="54653"/>
                  </a:cubicBezTo>
                  <a:lnTo>
                    <a:pt x="166099" y="157081"/>
                  </a:lnTo>
                  <a:lnTo>
                    <a:pt x="188663" y="139875"/>
                  </a:lnTo>
                  <a:lnTo>
                    <a:pt x="199971" y="131217"/>
                  </a:lnTo>
                  <a:lnTo>
                    <a:pt x="211172" y="122614"/>
                  </a:lnTo>
                  <a:lnTo>
                    <a:pt x="131631" y="22241"/>
                  </a:lnTo>
                  <a:cubicBezTo>
                    <a:pt x="126821" y="16528"/>
                    <a:pt x="127552" y="7994"/>
                    <a:pt x="133265" y="3179"/>
                  </a:cubicBezTo>
                  <a:cubicBezTo>
                    <a:pt x="138979" y="-1632"/>
                    <a:pt x="147513" y="-901"/>
                    <a:pt x="152328" y="4818"/>
                  </a:cubicBezTo>
                  <a:cubicBezTo>
                    <a:pt x="152507" y="5029"/>
                    <a:pt x="152675" y="5246"/>
                    <a:pt x="152842" y="5468"/>
                  </a:cubicBezTo>
                  <a:lnTo>
                    <a:pt x="240716" y="116392"/>
                  </a:lnTo>
                  <a:cubicBezTo>
                    <a:pt x="245315" y="122159"/>
                    <a:pt x="244422" y="130552"/>
                    <a:pt x="238714" y="135221"/>
                  </a:cubicBezTo>
                  <a:cubicBezTo>
                    <a:pt x="231355" y="141282"/>
                    <a:pt x="223725" y="147126"/>
                    <a:pt x="216366" y="152699"/>
                  </a:cubicBezTo>
                  <a:lnTo>
                    <a:pt x="204841" y="161356"/>
                  </a:lnTo>
                  <a:lnTo>
                    <a:pt x="171293" y="186950"/>
                  </a:lnTo>
                  <a:cubicBezTo>
                    <a:pt x="168989" y="188752"/>
                    <a:pt x="166153" y="189742"/>
                    <a:pt x="163231" y="189764"/>
                  </a:cubicBezTo>
                  <a:close/>
                </a:path>
              </a:pathLst>
            </a:custGeom>
            <a:grpFill/>
            <a:ln w="5409" cap="flat">
              <a:noFill/>
              <a:prstDash val="solid"/>
              <a:miter/>
            </a:ln>
          </p:spPr>
          <p:txBody>
            <a:bodyPr rtlCol="0" anchor="ctr"/>
            <a:lstStyle/>
            <a:p>
              <a:endParaRPr lang="en-US" sz="2400"/>
            </a:p>
          </p:txBody>
        </p:sp>
        <p:sp>
          <p:nvSpPr>
            <p:cNvPr id="98" name="Freeform 97">
              <a:extLst>
                <a:ext uri="{FF2B5EF4-FFF2-40B4-BE49-F238E27FC236}">
                  <a16:creationId xmlns:a16="http://schemas.microsoft.com/office/drawing/2014/main" id="{41EFE07E-D028-5C09-FF5F-21687EAF4853}"/>
                </a:ext>
              </a:extLst>
            </p:cNvPr>
            <p:cNvSpPr/>
            <p:nvPr/>
          </p:nvSpPr>
          <p:spPr>
            <a:xfrm>
              <a:off x="2794196" y="3706290"/>
              <a:ext cx="242261" cy="190042"/>
            </a:xfrm>
            <a:custGeom>
              <a:avLst/>
              <a:gdLst>
                <a:gd name="connsiteX0" fmla="*/ 158786 w 242261"/>
                <a:gd name="connsiteY0" fmla="*/ 189965 h 190042"/>
                <a:gd name="connsiteX1" fmla="*/ 156081 w 242261"/>
                <a:gd name="connsiteY1" fmla="*/ 189965 h 190042"/>
                <a:gd name="connsiteX2" fmla="*/ 147477 w 242261"/>
                <a:gd name="connsiteY2" fmla="*/ 184175 h 190042"/>
                <a:gd name="connsiteX3" fmla="*/ 77135 w 242261"/>
                <a:gd name="connsiteY3" fmla="*/ 77256 h 190042"/>
                <a:gd name="connsiteX4" fmla="*/ 28437 w 242261"/>
                <a:gd name="connsiteY4" fmla="*/ 108152 h 190042"/>
                <a:gd name="connsiteX5" fmla="*/ 20699 w 242261"/>
                <a:gd name="connsiteY5" fmla="*/ 112968 h 190042"/>
                <a:gd name="connsiteX6" fmla="*/ 2059 w 242261"/>
                <a:gd name="connsiteY6" fmla="*/ 108666 h 190042"/>
                <a:gd name="connsiteX7" fmla="*/ 6361 w 242261"/>
                <a:gd name="connsiteY7" fmla="*/ 90026 h 190042"/>
                <a:gd name="connsiteX8" fmla="*/ 14098 w 242261"/>
                <a:gd name="connsiteY8" fmla="*/ 85156 h 190042"/>
                <a:gd name="connsiteX9" fmla="*/ 73618 w 242261"/>
                <a:gd name="connsiteY9" fmla="*/ 47279 h 190042"/>
                <a:gd name="connsiteX10" fmla="*/ 83845 w 242261"/>
                <a:gd name="connsiteY10" fmla="*/ 45223 h 190042"/>
                <a:gd name="connsiteX11" fmla="*/ 92448 w 242261"/>
                <a:gd name="connsiteY11" fmla="*/ 51067 h 190042"/>
                <a:gd name="connsiteX12" fmla="*/ 162790 w 242261"/>
                <a:gd name="connsiteY12" fmla="*/ 158041 h 190042"/>
                <a:gd name="connsiteX13" fmla="*/ 163927 w 242261"/>
                <a:gd name="connsiteY13" fmla="*/ 157283 h 190042"/>
                <a:gd name="connsiteX14" fmla="*/ 186382 w 242261"/>
                <a:gd name="connsiteY14" fmla="*/ 142349 h 190042"/>
                <a:gd name="connsiteX15" fmla="*/ 209757 w 242261"/>
                <a:gd name="connsiteY15" fmla="*/ 126116 h 190042"/>
                <a:gd name="connsiteX16" fmla="*/ 136439 w 242261"/>
                <a:gd name="connsiteY16" fmla="*/ 21307 h 190042"/>
                <a:gd name="connsiteX17" fmla="*/ 139767 w 242261"/>
                <a:gd name="connsiteY17" fmla="*/ 2449 h 190042"/>
                <a:gd name="connsiteX18" fmla="*/ 158624 w 242261"/>
                <a:gd name="connsiteY18" fmla="*/ 5777 h 190042"/>
                <a:gd name="connsiteX19" fmla="*/ 239788 w 242261"/>
                <a:gd name="connsiteY19" fmla="*/ 121788 h 190042"/>
                <a:gd name="connsiteX20" fmla="*/ 236606 w 242261"/>
                <a:gd name="connsiteY20" fmla="*/ 140498 h 190042"/>
                <a:gd name="connsiteX21" fmla="*/ 236433 w 242261"/>
                <a:gd name="connsiteY21" fmla="*/ 140618 h 190042"/>
                <a:gd name="connsiteX22" fmla="*/ 201803 w 242261"/>
                <a:gd name="connsiteY22" fmla="*/ 164588 h 190042"/>
                <a:gd name="connsiteX23" fmla="*/ 178861 w 242261"/>
                <a:gd name="connsiteY23" fmla="*/ 179847 h 190042"/>
                <a:gd name="connsiteX24" fmla="*/ 166524 w 242261"/>
                <a:gd name="connsiteY24" fmla="*/ 188017 h 190042"/>
                <a:gd name="connsiteX25" fmla="*/ 158786 w 242261"/>
                <a:gd name="connsiteY25" fmla="*/ 189965 h 19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2261" h="190042">
                  <a:moveTo>
                    <a:pt x="158786" y="189965"/>
                  </a:moveTo>
                  <a:cubicBezTo>
                    <a:pt x="157888" y="190068"/>
                    <a:pt x="156979" y="190068"/>
                    <a:pt x="156081" y="189965"/>
                  </a:cubicBezTo>
                  <a:cubicBezTo>
                    <a:pt x="152563" y="189246"/>
                    <a:pt x="149469" y="187162"/>
                    <a:pt x="147477" y="184175"/>
                  </a:cubicBezTo>
                  <a:lnTo>
                    <a:pt x="77135" y="77256"/>
                  </a:lnTo>
                  <a:cubicBezTo>
                    <a:pt x="60902" y="88077"/>
                    <a:pt x="44670" y="98142"/>
                    <a:pt x="28437" y="108152"/>
                  </a:cubicBezTo>
                  <a:lnTo>
                    <a:pt x="20699" y="112968"/>
                  </a:lnTo>
                  <a:cubicBezTo>
                    <a:pt x="14363" y="116929"/>
                    <a:pt x="6020" y="115002"/>
                    <a:pt x="2059" y="108666"/>
                  </a:cubicBezTo>
                  <a:cubicBezTo>
                    <a:pt x="-1902" y="102330"/>
                    <a:pt x="24" y="93986"/>
                    <a:pt x="6361" y="90026"/>
                  </a:cubicBezTo>
                  <a:lnTo>
                    <a:pt x="14098" y="85156"/>
                  </a:lnTo>
                  <a:cubicBezTo>
                    <a:pt x="33740" y="72927"/>
                    <a:pt x="54085" y="60319"/>
                    <a:pt x="73618" y="47279"/>
                  </a:cubicBezTo>
                  <a:cubicBezTo>
                    <a:pt x="76627" y="45288"/>
                    <a:pt x="80301" y="44552"/>
                    <a:pt x="83845" y="45223"/>
                  </a:cubicBezTo>
                  <a:cubicBezTo>
                    <a:pt x="87373" y="45953"/>
                    <a:pt x="90468" y="48053"/>
                    <a:pt x="92448" y="51067"/>
                  </a:cubicBezTo>
                  <a:lnTo>
                    <a:pt x="162790" y="158041"/>
                  </a:lnTo>
                  <a:lnTo>
                    <a:pt x="163927" y="157283"/>
                  </a:lnTo>
                  <a:cubicBezTo>
                    <a:pt x="171448" y="152359"/>
                    <a:pt x="178969" y="147435"/>
                    <a:pt x="186382" y="142349"/>
                  </a:cubicBezTo>
                  <a:lnTo>
                    <a:pt x="209757" y="126116"/>
                  </a:lnTo>
                  <a:lnTo>
                    <a:pt x="136439" y="21307"/>
                  </a:lnTo>
                  <a:cubicBezTo>
                    <a:pt x="132148" y="15182"/>
                    <a:pt x="133642" y="6740"/>
                    <a:pt x="139767" y="2449"/>
                  </a:cubicBezTo>
                  <a:cubicBezTo>
                    <a:pt x="145892" y="-1841"/>
                    <a:pt x="154333" y="-348"/>
                    <a:pt x="158624" y="5777"/>
                  </a:cubicBezTo>
                  <a:lnTo>
                    <a:pt x="239788" y="121788"/>
                  </a:lnTo>
                  <a:cubicBezTo>
                    <a:pt x="244073" y="127832"/>
                    <a:pt x="242650" y="136208"/>
                    <a:pt x="236606" y="140498"/>
                  </a:cubicBezTo>
                  <a:cubicBezTo>
                    <a:pt x="236546" y="140536"/>
                    <a:pt x="236493" y="140580"/>
                    <a:pt x="236433" y="140618"/>
                  </a:cubicBezTo>
                  <a:lnTo>
                    <a:pt x="201803" y="164588"/>
                  </a:lnTo>
                  <a:cubicBezTo>
                    <a:pt x="194173" y="169999"/>
                    <a:pt x="186544" y="174869"/>
                    <a:pt x="178861" y="179847"/>
                  </a:cubicBezTo>
                  <a:lnTo>
                    <a:pt x="166524" y="188017"/>
                  </a:lnTo>
                  <a:cubicBezTo>
                    <a:pt x="164192" y="189413"/>
                    <a:pt x="161503" y="190090"/>
                    <a:pt x="158786" y="189965"/>
                  </a:cubicBezTo>
                  <a:close/>
                </a:path>
              </a:pathLst>
            </a:custGeom>
            <a:grpFill/>
            <a:ln w="5409" cap="flat">
              <a:noFill/>
              <a:prstDash val="solid"/>
              <a:miter/>
            </a:ln>
          </p:spPr>
          <p:txBody>
            <a:bodyPr rtlCol="0" anchor="ctr"/>
            <a:lstStyle/>
            <a:p>
              <a:endParaRPr lang="en-US" sz="2400"/>
            </a:p>
          </p:txBody>
        </p:sp>
        <p:sp>
          <p:nvSpPr>
            <p:cNvPr id="99" name="Freeform 98">
              <a:extLst>
                <a:ext uri="{FF2B5EF4-FFF2-40B4-BE49-F238E27FC236}">
                  <a16:creationId xmlns:a16="http://schemas.microsoft.com/office/drawing/2014/main" id="{FCFB1A59-8450-84E8-FDE9-497226BB16DE}"/>
                </a:ext>
              </a:extLst>
            </p:cNvPr>
            <p:cNvSpPr/>
            <p:nvPr/>
          </p:nvSpPr>
          <p:spPr>
            <a:xfrm>
              <a:off x="2651428" y="3796095"/>
              <a:ext cx="239939" cy="191230"/>
            </a:xfrm>
            <a:custGeom>
              <a:avLst/>
              <a:gdLst>
                <a:gd name="connsiteX0" fmla="*/ 154107 w 239939"/>
                <a:gd name="connsiteY0" fmla="*/ 191227 h 191230"/>
                <a:gd name="connsiteX1" fmla="*/ 150644 w 239939"/>
                <a:gd name="connsiteY1" fmla="*/ 190794 h 191230"/>
                <a:gd name="connsiteX2" fmla="*/ 142366 w 239939"/>
                <a:gd name="connsiteY2" fmla="*/ 184409 h 191230"/>
                <a:gd name="connsiteX3" fmla="*/ 78517 w 239939"/>
                <a:gd name="connsiteY3" fmla="*/ 73323 h 191230"/>
                <a:gd name="connsiteX4" fmla="*/ 48919 w 239939"/>
                <a:gd name="connsiteY4" fmla="*/ 89826 h 191230"/>
                <a:gd name="connsiteX5" fmla="*/ 19700 w 239939"/>
                <a:gd name="connsiteY5" fmla="*/ 105788 h 191230"/>
                <a:gd name="connsiteX6" fmla="*/ 1492 w 239939"/>
                <a:gd name="connsiteY6" fmla="*/ 99917 h 191230"/>
                <a:gd name="connsiteX7" fmla="*/ 7363 w 239939"/>
                <a:gd name="connsiteY7" fmla="*/ 81710 h 191230"/>
                <a:gd name="connsiteX8" fmla="*/ 35662 w 239939"/>
                <a:gd name="connsiteY8" fmla="*/ 66234 h 191230"/>
                <a:gd name="connsiteX9" fmla="*/ 77002 w 239939"/>
                <a:gd name="connsiteY9" fmla="*/ 43184 h 191230"/>
                <a:gd name="connsiteX10" fmla="*/ 95345 w 239939"/>
                <a:gd name="connsiteY10" fmla="*/ 48216 h 191230"/>
                <a:gd name="connsiteX11" fmla="*/ 158977 w 239939"/>
                <a:gd name="connsiteY11" fmla="*/ 159086 h 191230"/>
                <a:gd name="connsiteX12" fmla="*/ 183434 w 239939"/>
                <a:gd name="connsiteY12" fmla="*/ 144638 h 191230"/>
                <a:gd name="connsiteX13" fmla="*/ 193932 w 239939"/>
                <a:gd name="connsiteY13" fmla="*/ 138470 h 191230"/>
                <a:gd name="connsiteX14" fmla="*/ 207838 w 239939"/>
                <a:gd name="connsiteY14" fmla="*/ 130191 h 191230"/>
                <a:gd name="connsiteX15" fmla="*/ 140851 w 239939"/>
                <a:gd name="connsiteY15" fmla="*/ 21053 h 191230"/>
                <a:gd name="connsiteX16" fmla="*/ 144568 w 239939"/>
                <a:gd name="connsiteY16" fmla="*/ 2288 h 191230"/>
                <a:gd name="connsiteX17" fmla="*/ 163333 w 239939"/>
                <a:gd name="connsiteY17" fmla="*/ 6005 h 191230"/>
                <a:gd name="connsiteX18" fmla="*/ 163901 w 239939"/>
                <a:gd name="connsiteY18" fmla="*/ 6931 h 191230"/>
                <a:gd name="connsiteX19" fmla="*/ 237922 w 239939"/>
                <a:gd name="connsiteY19" fmla="*/ 127540 h 191230"/>
                <a:gd name="connsiteX20" fmla="*/ 233702 w 239939"/>
                <a:gd name="connsiteY20" fmla="*/ 145991 h 191230"/>
                <a:gd name="connsiteX21" fmla="*/ 207676 w 239939"/>
                <a:gd name="connsiteY21" fmla="*/ 161737 h 191230"/>
                <a:gd name="connsiteX22" fmla="*/ 197286 w 239939"/>
                <a:gd name="connsiteY22" fmla="*/ 167906 h 191230"/>
                <a:gd name="connsiteX23" fmla="*/ 160979 w 239939"/>
                <a:gd name="connsiteY23" fmla="*/ 189549 h 191230"/>
                <a:gd name="connsiteX24" fmla="*/ 154107 w 239939"/>
                <a:gd name="connsiteY24" fmla="*/ 191227 h 19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939" h="191230">
                  <a:moveTo>
                    <a:pt x="154107" y="191227"/>
                  </a:moveTo>
                  <a:cubicBezTo>
                    <a:pt x="152939" y="191227"/>
                    <a:pt x="151775" y="191064"/>
                    <a:pt x="150644" y="190794"/>
                  </a:cubicBezTo>
                  <a:cubicBezTo>
                    <a:pt x="147138" y="189874"/>
                    <a:pt x="144151" y="187547"/>
                    <a:pt x="142366" y="184409"/>
                  </a:cubicBezTo>
                  <a:lnTo>
                    <a:pt x="78517" y="73323"/>
                  </a:lnTo>
                  <a:lnTo>
                    <a:pt x="48919" y="89826"/>
                  </a:lnTo>
                  <a:cubicBezTo>
                    <a:pt x="39450" y="95237"/>
                    <a:pt x="29656" y="100648"/>
                    <a:pt x="19700" y="105788"/>
                  </a:cubicBezTo>
                  <a:cubicBezTo>
                    <a:pt x="13050" y="109197"/>
                    <a:pt x="4901" y="106567"/>
                    <a:pt x="1492" y="99917"/>
                  </a:cubicBezTo>
                  <a:cubicBezTo>
                    <a:pt x="-1917" y="93267"/>
                    <a:pt x="713" y="85118"/>
                    <a:pt x="7363" y="81710"/>
                  </a:cubicBezTo>
                  <a:cubicBezTo>
                    <a:pt x="16832" y="76840"/>
                    <a:pt x="26410" y="71429"/>
                    <a:pt x="35662" y="66234"/>
                  </a:cubicBezTo>
                  <a:lnTo>
                    <a:pt x="77002" y="43184"/>
                  </a:lnTo>
                  <a:cubicBezTo>
                    <a:pt x="83468" y="39586"/>
                    <a:pt x="91622" y="41820"/>
                    <a:pt x="95345" y="48216"/>
                  </a:cubicBezTo>
                  <a:lnTo>
                    <a:pt x="158977" y="159086"/>
                  </a:lnTo>
                  <a:lnTo>
                    <a:pt x="183434" y="144638"/>
                  </a:lnTo>
                  <a:lnTo>
                    <a:pt x="193932" y="138470"/>
                  </a:lnTo>
                  <a:lnTo>
                    <a:pt x="207838" y="130191"/>
                  </a:lnTo>
                  <a:lnTo>
                    <a:pt x="140851" y="21053"/>
                  </a:lnTo>
                  <a:cubicBezTo>
                    <a:pt x="136695" y="14847"/>
                    <a:pt x="138362" y="6444"/>
                    <a:pt x="144568" y="2288"/>
                  </a:cubicBezTo>
                  <a:cubicBezTo>
                    <a:pt x="150774" y="-1868"/>
                    <a:pt x="159177" y="-206"/>
                    <a:pt x="163333" y="6005"/>
                  </a:cubicBezTo>
                  <a:cubicBezTo>
                    <a:pt x="163533" y="6303"/>
                    <a:pt x="163722" y="6617"/>
                    <a:pt x="163901" y="6931"/>
                  </a:cubicBezTo>
                  <a:lnTo>
                    <a:pt x="237922" y="127540"/>
                  </a:lnTo>
                  <a:cubicBezTo>
                    <a:pt x="241802" y="133811"/>
                    <a:pt x="239919" y="142030"/>
                    <a:pt x="233702" y="145991"/>
                  </a:cubicBezTo>
                  <a:cubicBezTo>
                    <a:pt x="225044" y="151402"/>
                    <a:pt x="216225" y="156813"/>
                    <a:pt x="207676" y="161737"/>
                  </a:cubicBezTo>
                  <a:lnTo>
                    <a:pt x="197286" y="167906"/>
                  </a:lnTo>
                  <a:lnTo>
                    <a:pt x="160979" y="189549"/>
                  </a:lnTo>
                  <a:cubicBezTo>
                    <a:pt x="158874" y="190685"/>
                    <a:pt x="156504" y="191281"/>
                    <a:pt x="154107" y="191227"/>
                  </a:cubicBezTo>
                  <a:close/>
                </a:path>
              </a:pathLst>
            </a:custGeom>
            <a:grpFill/>
            <a:ln w="5409" cap="flat">
              <a:noFill/>
              <a:prstDash val="solid"/>
              <a:miter/>
            </a:ln>
          </p:spPr>
          <p:txBody>
            <a:bodyPr rtlCol="0" anchor="ctr"/>
            <a:lstStyle/>
            <a:p>
              <a:endParaRPr lang="en-US" sz="2400"/>
            </a:p>
          </p:txBody>
        </p:sp>
        <p:sp>
          <p:nvSpPr>
            <p:cNvPr id="100" name="Freeform 99">
              <a:extLst>
                <a:ext uri="{FF2B5EF4-FFF2-40B4-BE49-F238E27FC236}">
                  <a16:creationId xmlns:a16="http://schemas.microsoft.com/office/drawing/2014/main" id="{4DF4C71A-906C-7CED-D9AC-D500A8858BD3}"/>
                </a:ext>
              </a:extLst>
            </p:cNvPr>
            <p:cNvSpPr/>
            <p:nvPr/>
          </p:nvSpPr>
          <p:spPr>
            <a:xfrm>
              <a:off x="2504141" y="3878824"/>
              <a:ext cx="236706" cy="190218"/>
            </a:xfrm>
            <a:custGeom>
              <a:avLst/>
              <a:gdLst>
                <a:gd name="connsiteX0" fmla="*/ 148319 w 236706"/>
                <a:gd name="connsiteY0" fmla="*/ 190202 h 190218"/>
                <a:gd name="connsiteX1" fmla="*/ 144044 w 236706"/>
                <a:gd name="connsiteY1" fmla="*/ 189499 h 190218"/>
                <a:gd name="connsiteX2" fmla="*/ 136198 w 236706"/>
                <a:gd name="connsiteY2" fmla="*/ 182681 h 190218"/>
                <a:gd name="connsiteX3" fmla="*/ 79222 w 236706"/>
                <a:gd name="connsiteY3" fmla="*/ 68078 h 190218"/>
                <a:gd name="connsiteX4" fmla="*/ 78410 w 236706"/>
                <a:gd name="connsiteY4" fmla="*/ 68457 h 190218"/>
                <a:gd name="connsiteX5" fmla="*/ 55143 w 236706"/>
                <a:gd name="connsiteY5" fmla="*/ 79874 h 190218"/>
                <a:gd name="connsiteX6" fmla="*/ 18836 w 236706"/>
                <a:gd name="connsiteY6" fmla="*/ 96810 h 190218"/>
                <a:gd name="connsiteX7" fmla="*/ 1088 w 236706"/>
                <a:gd name="connsiteY7" fmla="*/ 89667 h 190218"/>
                <a:gd name="connsiteX8" fmla="*/ 7419 w 236706"/>
                <a:gd name="connsiteY8" fmla="*/ 72298 h 190218"/>
                <a:gd name="connsiteX9" fmla="*/ 43672 w 236706"/>
                <a:gd name="connsiteY9" fmla="*/ 55362 h 190218"/>
                <a:gd name="connsiteX10" fmla="*/ 66289 w 236706"/>
                <a:gd name="connsiteY10" fmla="*/ 44540 h 190218"/>
                <a:gd name="connsiteX11" fmla="*/ 79384 w 236706"/>
                <a:gd name="connsiteY11" fmla="*/ 38047 h 190218"/>
                <a:gd name="connsiteX12" fmla="*/ 97456 w 236706"/>
                <a:gd name="connsiteY12" fmla="*/ 44162 h 190218"/>
                <a:gd name="connsiteX13" fmla="*/ 154434 w 236706"/>
                <a:gd name="connsiteY13" fmla="*/ 158765 h 190218"/>
                <a:gd name="connsiteX14" fmla="*/ 155678 w 236706"/>
                <a:gd name="connsiteY14" fmla="*/ 158170 h 190218"/>
                <a:gd name="connsiteX15" fmla="*/ 179594 w 236706"/>
                <a:gd name="connsiteY15" fmla="*/ 146049 h 190218"/>
                <a:gd name="connsiteX16" fmla="*/ 204863 w 236706"/>
                <a:gd name="connsiteY16" fmla="*/ 132738 h 190218"/>
                <a:gd name="connsiteX17" fmla="*/ 144586 w 236706"/>
                <a:gd name="connsiteY17" fmla="*/ 19921 h 190218"/>
                <a:gd name="connsiteX18" fmla="*/ 150132 w 236706"/>
                <a:gd name="connsiteY18" fmla="*/ 1605 h 190218"/>
                <a:gd name="connsiteX19" fmla="*/ 168448 w 236706"/>
                <a:gd name="connsiteY19" fmla="*/ 7151 h 190218"/>
                <a:gd name="connsiteX20" fmla="*/ 235110 w 236706"/>
                <a:gd name="connsiteY20" fmla="*/ 131981 h 190218"/>
                <a:gd name="connsiteX21" fmla="*/ 236138 w 236706"/>
                <a:gd name="connsiteY21" fmla="*/ 142316 h 190218"/>
                <a:gd name="connsiteX22" fmla="*/ 229483 w 236706"/>
                <a:gd name="connsiteY22" fmla="*/ 150324 h 190218"/>
                <a:gd name="connsiteX23" fmla="*/ 192256 w 236706"/>
                <a:gd name="connsiteY23" fmla="*/ 169966 h 190218"/>
                <a:gd name="connsiteX24" fmla="*/ 167636 w 236706"/>
                <a:gd name="connsiteY24" fmla="*/ 182411 h 190218"/>
                <a:gd name="connsiteX25" fmla="*/ 154434 w 236706"/>
                <a:gd name="connsiteY25" fmla="*/ 189012 h 190218"/>
                <a:gd name="connsiteX26" fmla="*/ 148319 w 236706"/>
                <a:gd name="connsiteY26" fmla="*/ 190202 h 19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6706" h="190218">
                  <a:moveTo>
                    <a:pt x="148319" y="190202"/>
                  </a:moveTo>
                  <a:cubicBezTo>
                    <a:pt x="146869" y="190202"/>
                    <a:pt x="145424" y="189932"/>
                    <a:pt x="144044" y="189499"/>
                  </a:cubicBezTo>
                  <a:cubicBezTo>
                    <a:pt x="140635" y="188363"/>
                    <a:pt x="137822" y="185874"/>
                    <a:pt x="136198" y="182681"/>
                  </a:cubicBezTo>
                  <a:lnTo>
                    <a:pt x="79222" y="68078"/>
                  </a:lnTo>
                  <a:lnTo>
                    <a:pt x="78410" y="68457"/>
                  </a:lnTo>
                  <a:cubicBezTo>
                    <a:pt x="70672" y="72353"/>
                    <a:pt x="62989" y="76194"/>
                    <a:pt x="55143" y="79874"/>
                  </a:cubicBezTo>
                  <a:lnTo>
                    <a:pt x="18836" y="96810"/>
                  </a:lnTo>
                  <a:cubicBezTo>
                    <a:pt x="11964" y="99732"/>
                    <a:pt x="4015" y="96539"/>
                    <a:pt x="1088" y="89667"/>
                  </a:cubicBezTo>
                  <a:cubicBezTo>
                    <a:pt x="-1710" y="83120"/>
                    <a:pt x="1061" y="75518"/>
                    <a:pt x="7419" y="72298"/>
                  </a:cubicBezTo>
                  <a:lnTo>
                    <a:pt x="43672" y="55362"/>
                  </a:lnTo>
                  <a:cubicBezTo>
                    <a:pt x="51247" y="51791"/>
                    <a:pt x="58768" y="48057"/>
                    <a:pt x="66289" y="44540"/>
                  </a:cubicBezTo>
                  <a:lnTo>
                    <a:pt x="79384" y="38047"/>
                  </a:lnTo>
                  <a:cubicBezTo>
                    <a:pt x="86067" y="34801"/>
                    <a:pt x="94118" y="37522"/>
                    <a:pt x="97456" y="44162"/>
                  </a:cubicBezTo>
                  <a:lnTo>
                    <a:pt x="154434" y="158765"/>
                  </a:lnTo>
                  <a:lnTo>
                    <a:pt x="155678" y="158170"/>
                  </a:lnTo>
                  <a:cubicBezTo>
                    <a:pt x="163578" y="154274"/>
                    <a:pt x="171911" y="150216"/>
                    <a:pt x="179594" y="146049"/>
                  </a:cubicBezTo>
                  <a:lnTo>
                    <a:pt x="204863" y="132738"/>
                  </a:lnTo>
                  <a:lnTo>
                    <a:pt x="144586" y="19921"/>
                  </a:lnTo>
                  <a:cubicBezTo>
                    <a:pt x="141058" y="13330"/>
                    <a:pt x="143541" y="5133"/>
                    <a:pt x="150132" y="1605"/>
                  </a:cubicBezTo>
                  <a:cubicBezTo>
                    <a:pt x="156722" y="-1923"/>
                    <a:pt x="164920" y="560"/>
                    <a:pt x="168448" y="7151"/>
                  </a:cubicBezTo>
                  <a:lnTo>
                    <a:pt x="235110" y="131981"/>
                  </a:lnTo>
                  <a:cubicBezTo>
                    <a:pt x="236793" y="135173"/>
                    <a:pt x="237161" y="138853"/>
                    <a:pt x="236138" y="142316"/>
                  </a:cubicBezTo>
                  <a:cubicBezTo>
                    <a:pt x="235072" y="145779"/>
                    <a:pt x="232675" y="148646"/>
                    <a:pt x="229483" y="150324"/>
                  </a:cubicBezTo>
                  <a:lnTo>
                    <a:pt x="192256" y="169966"/>
                  </a:lnTo>
                  <a:cubicBezTo>
                    <a:pt x="184085" y="174294"/>
                    <a:pt x="175753" y="178461"/>
                    <a:pt x="167636" y="182411"/>
                  </a:cubicBezTo>
                  <a:lnTo>
                    <a:pt x="154434" y="189012"/>
                  </a:lnTo>
                  <a:cubicBezTo>
                    <a:pt x="152513" y="189878"/>
                    <a:pt x="150424" y="190311"/>
                    <a:pt x="148319" y="190202"/>
                  </a:cubicBezTo>
                  <a:close/>
                </a:path>
              </a:pathLst>
            </a:custGeom>
            <a:grpFill/>
            <a:ln w="5409" cap="flat">
              <a:noFill/>
              <a:prstDash val="solid"/>
              <a:miter/>
            </a:ln>
          </p:spPr>
          <p:txBody>
            <a:bodyPr rtlCol="0" anchor="ctr"/>
            <a:lstStyle/>
            <a:p>
              <a:endParaRPr lang="en-US" sz="2400"/>
            </a:p>
          </p:txBody>
        </p:sp>
        <p:sp>
          <p:nvSpPr>
            <p:cNvPr id="101" name="Freeform 100">
              <a:extLst>
                <a:ext uri="{FF2B5EF4-FFF2-40B4-BE49-F238E27FC236}">
                  <a16:creationId xmlns:a16="http://schemas.microsoft.com/office/drawing/2014/main" id="{D94242B3-60B7-DC54-A6AE-8177036B9BE6}"/>
                </a:ext>
              </a:extLst>
            </p:cNvPr>
            <p:cNvSpPr/>
            <p:nvPr/>
          </p:nvSpPr>
          <p:spPr>
            <a:xfrm>
              <a:off x="2352191" y="3951607"/>
              <a:ext cx="233054" cy="190088"/>
            </a:xfrm>
            <a:custGeom>
              <a:avLst/>
              <a:gdLst>
                <a:gd name="connsiteX0" fmla="*/ 142757 w 233054"/>
                <a:gd name="connsiteY0" fmla="*/ 190088 h 190088"/>
                <a:gd name="connsiteX1" fmla="*/ 130312 w 233054"/>
                <a:gd name="connsiteY1" fmla="*/ 181863 h 190088"/>
                <a:gd name="connsiteX2" fmla="*/ 80261 w 233054"/>
                <a:gd name="connsiteY2" fmla="*/ 63905 h 190088"/>
                <a:gd name="connsiteX3" fmla="*/ 75120 w 233054"/>
                <a:gd name="connsiteY3" fmla="*/ 66016 h 190088"/>
                <a:gd name="connsiteX4" fmla="*/ 18197 w 233054"/>
                <a:gd name="connsiteY4" fmla="*/ 89012 h 190088"/>
                <a:gd name="connsiteX5" fmla="*/ 834 w 233054"/>
                <a:gd name="connsiteY5" fmla="*/ 81004 h 190088"/>
                <a:gd name="connsiteX6" fmla="*/ 8404 w 233054"/>
                <a:gd name="connsiteY6" fmla="*/ 63797 h 190088"/>
                <a:gd name="connsiteX7" fmla="*/ 64840 w 233054"/>
                <a:gd name="connsiteY7" fmla="*/ 40963 h 190088"/>
                <a:gd name="connsiteX8" fmla="*/ 82371 w 233054"/>
                <a:gd name="connsiteY8" fmla="*/ 33766 h 190088"/>
                <a:gd name="connsiteX9" fmla="*/ 99956 w 233054"/>
                <a:gd name="connsiteY9" fmla="*/ 41017 h 190088"/>
                <a:gd name="connsiteX10" fmla="*/ 149845 w 233054"/>
                <a:gd name="connsiteY10" fmla="*/ 158705 h 190088"/>
                <a:gd name="connsiteX11" fmla="*/ 176900 w 233054"/>
                <a:gd name="connsiteY11" fmla="*/ 146747 h 190088"/>
                <a:gd name="connsiteX12" fmla="*/ 201627 w 233054"/>
                <a:gd name="connsiteY12" fmla="*/ 135925 h 190088"/>
                <a:gd name="connsiteX13" fmla="*/ 148168 w 233054"/>
                <a:gd name="connsiteY13" fmla="*/ 19536 h 190088"/>
                <a:gd name="connsiteX14" fmla="*/ 154282 w 233054"/>
                <a:gd name="connsiteY14" fmla="*/ 1409 h 190088"/>
                <a:gd name="connsiteX15" fmla="*/ 172409 w 233054"/>
                <a:gd name="connsiteY15" fmla="*/ 7524 h 190088"/>
                <a:gd name="connsiteX16" fmla="*/ 172733 w 233054"/>
                <a:gd name="connsiteY16" fmla="*/ 8227 h 190088"/>
                <a:gd name="connsiteX17" fmla="*/ 231821 w 233054"/>
                <a:gd name="connsiteY17" fmla="*/ 136845 h 190088"/>
                <a:gd name="connsiteX18" fmla="*/ 225327 w 233054"/>
                <a:gd name="connsiteY18" fmla="*/ 154700 h 190088"/>
                <a:gd name="connsiteX19" fmla="*/ 187721 w 233054"/>
                <a:gd name="connsiteY19" fmla="*/ 171637 h 190088"/>
                <a:gd name="connsiteX20" fmla="*/ 147951 w 233054"/>
                <a:gd name="connsiteY20" fmla="*/ 189006 h 190088"/>
                <a:gd name="connsiteX21" fmla="*/ 142757 w 233054"/>
                <a:gd name="connsiteY21" fmla="*/ 190088 h 19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054" h="190088">
                  <a:moveTo>
                    <a:pt x="142757" y="190088"/>
                  </a:moveTo>
                  <a:cubicBezTo>
                    <a:pt x="137346" y="190034"/>
                    <a:pt x="132470" y="186842"/>
                    <a:pt x="130312" y="181863"/>
                  </a:cubicBezTo>
                  <a:lnTo>
                    <a:pt x="80261" y="63905"/>
                  </a:lnTo>
                  <a:lnTo>
                    <a:pt x="75120" y="66016"/>
                  </a:lnTo>
                  <a:cubicBezTo>
                    <a:pt x="56561" y="73645"/>
                    <a:pt x="37244" y="81599"/>
                    <a:pt x="18197" y="89012"/>
                  </a:cubicBezTo>
                  <a:cubicBezTo>
                    <a:pt x="11185" y="91609"/>
                    <a:pt x="3409" y="87984"/>
                    <a:pt x="834" y="81004"/>
                  </a:cubicBezTo>
                  <a:cubicBezTo>
                    <a:pt x="-1677" y="74132"/>
                    <a:pt x="1667" y="66557"/>
                    <a:pt x="8404" y="63797"/>
                  </a:cubicBezTo>
                  <a:cubicBezTo>
                    <a:pt x="27234" y="56492"/>
                    <a:pt x="46280" y="48593"/>
                    <a:pt x="64840" y="40963"/>
                  </a:cubicBezTo>
                  <a:lnTo>
                    <a:pt x="82371" y="33766"/>
                  </a:lnTo>
                  <a:cubicBezTo>
                    <a:pt x="89226" y="31007"/>
                    <a:pt x="97051" y="34199"/>
                    <a:pt x="99956" y="41017"/>
                  </a:cubicBezTo>
                  <a:lnTo>
                    <a:pt x="149845" y="158705"/>
                  </a:lnTo>
                  <a:lnTo>
                    <a:pt x="176900" y="146747"/>
                  </a:lnTo>
                  <a:cubicBezTo>
                    <a:pt x="185070" y="143229"/>
                    <a:pt x="193132" y="139604"/>
                    <a:pt x="201627" y="135925"/>
                  </a:cubicBezTo>
                  <a:lnTo>
                    <a:pt x="148168" y="19536"/>
                  </a:lnTo>
                  <a:cubicBezTo>
                    <a:pt x="144851" y="12826"/>
                    <a:pt x="147589" y="4726"/>
                    <a:pt x="154282" y="1409"/>
                  </a:cubicBezTo>
                  <a:cubicBezTo>
                    <a:pt x="160981" y="-1908"/>
                    <a:pt x="169097" y="830"/>
                    <a:pt x="172409" y="7524"/>
                  </a:cubicBezTo>
                  <a:cubicBezTo>
                    <a:pt x="172522" y="7740"/>
                    <a:pt x="172630" y="8011"/>
                    <a:pt x="172733" y="8227"/>
                  </a:cubicBezTo>
                  <a:lnTo>
                    <a:pt x="231821" y="136845"/>
                  </a:lnTo>
                  <a:cubicBezTo>
                    <a:pt x="234905" y="143554"/>
                    <a:pt x="232010" y="151508"/>
                    <a:pt x="225327" y="154700"/>
                  </a:cubicBezTo>
                  <a:cubicBezTo>
                    <a:pt x="212882" y="160653"/>
                    <a:pt x="200113" y="166226"/>
                    <a:pt x="187721" y="171637"/>
                  </a:cubicBezTo>
                  <a:lnTo>
                    <a:pt x="147951" y="189006"/>
                  </a:lnTo>
                  <a:cubicBezTo>
                    <a:pt x="146306" y="189710"/>
                    <a:pt x="144542" y="190088"/>
                    <a:pt x="142757" y="190088"/>
                  </a:cubicBezTo>
                  <a:close/>
                </a:path>
              </a:pathLst>
            </a:custGeom>
            <a:grpFill/>
            <a:ln w="5409" cap="flat">
              <a:noFill/>
              <a:prstDash val="solid"/>
              <a:miter/>
            </a:ln>
          </p:spPr>
          <p:txBody>
            <a:bodyPr rtlCol="0" anchor="ctr"/>
            <a:lstStyle/>
            <a:p>
              <a:endParaRPr lang="en-US" sz="2400"/>
            </a:p>
          </p:txBody>
        </p:sp>
        <p:sp>
          <p:nvSpPr>
            <p:cNvPr id="102" name="Freeform 101">
              <a:extLst>
                <a:ext uri="{FF2B5EF4-FFF2-40B4-BE49-F238E27FC236}">
                  <a16:creationId xmlns:a16="http://schemas.microsoft.com/office/drawing/2014/main" id="{8F7C4857-F987-97C6-388C-66FFB676EA08}"/>
                </a:ext>
              </a:extLst>
            </p:cNvPr>
            <p:cNvSpPr/>
            <p:nvPr/>
          </p:nvSpPr>
          <p:spPr>
            <a:xfrm>
              <a:off x="2196023" y="4016216"/>
              <a:ext cx="229775" cy="188252"/>
            </a:xfrm>
            <a:custGeom>
              <a:avLst/>
              <a:gdLst>
                <a:gd name="connsiteX0" fmla="*/ 137192 w 229775"/>
                <a:gd name="connsiteY0" fmla="*/ 188246 h 188252"/>
                <a:gd name="connsiteX1" fmla="*/ 124422 w 229775"/>
                <a:gd name="connsiteY1" fmla="*/ 179264 h 188252"/>
                <a:gd name="connsiteX2" fmla="*/ 81622 w 229775"/>
                <a:gd name="connsiteY2" fmla="*/ 58600 h 188252"/>
                <a:gd name="connsiteX3" fmla="*/ 56569 w 229775"/>
                <a:gd name="connsiteY3" fmla="*/ 67420 h 188252"/>
                <a:gd name="connsiteX4" fmla="*/ 18206 w 229775"/>
                <a:gd name="connsiteY4" fmla="*/ 79866 h 188252"/>
                <a:gd name="connsiteX5" fmla="*/ 837 w 229775"/>
                <a:gd name="connsiteY5" fmla="*/ 71857 h 188252"/>
                <a:gd name="connsiteX6" fmla="*/ 8856 w 229775"/>
                <a:gd name="connsiteY6" fmla="*/ 54488 h 188252"/>
                <a:gd name="connsiteX7" fmla="*/ 9819 w 229775"/>
                <a:gd name="connsiteY7" fmla="*/ 54163 h 188252"/>
                <a:gd name="connsiteX8" fmla="*/ 47695 w 229775"/>
                <a:gd name="connsiteY8" fmla="*/ 41773 h 188252"/>
                <a:gd name="connsiteX9" fmla="*/ 85139 w 229775"/>
                <a:gd name="connsiteY9" fmla="*/ 28570 h 188252"/>
                <a:gd name="connsiteX10" fmla="*/ 102400 w 229775"/>
                <a:gd name="connsiteY10" fmla="*/ 36848 h 188252"/>
                <a:gd name="connsiteX11" fmla="*/ 145525 w 229775"/>
                <a:gd name="connsiteY11" fmla="*/ 157350 h 188252"/>
                <a:gd name="connsiteX12" fmla="*/ 193195 w 229775"/>
                <a:gd name="connsiteY12" fmla="*/ 139602 h 188252"/>
                <a:gd name="connsiteX13" fmla="*/ 198606 w 229775"/>
                <a:gd name="connsiteY13" fmla="*/ 137491 h 188252"/>
                <a:gd name="connsiteX14" fmla="*/ 152289 w 229775"/>
                <a:gd name="connsiteY14" fmla="*/ 18451 h 188252"/>
                <a:gd name="connsiteX15" fmla="*/ 160026 w 229775"/>
                <a:gd name="connsiteY15" fmla="*/ 920 h 188252"/>
                <a:gd name="connsiteX16" fmla="*/ 177558 w 229775"/>
                <a:gd name="connsiteY16" fmla="*/ 8658 h 188252"/>
                <a:gd name="connsiteX17" fmla="*/ 228745 w 229775"/>
                <a:gd name="connsiteY17" fmla="*/ 140576 h 188252"/>
                <a:gd name="connsiteX18" fmla="*/ 228745 w 229775"/>
                <a:gd name="connsiteY18" fmla="*/ 150965 h 188252"/>
                <a:gd name="connsiteX19" fmla="*/ 221170 w 229775"/>
                <a:gd name="connsiteY19" fmla="*/ 158107 h 188252"/>
                <a:gd name="connsiteX20" fmla="*/ 202989 w 229775"/>
                <a:gd name="connsiteY20" fmla="*/ 165033 h 188252"/>
                <a:gd name="connsiteX21" fmla="*/ 141791 w 229775"/>
                <a:gd name="connsiteY21" fmla="*/ 187542 h 188252"/>
                <a:gd name="connsiteX22" fmla="*/ 137192 w 229775"/>
                <a:gd name="connsiteY22" fmla="*/ 188246 h 18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9775" h="188252">
                  <a:moveTo>
                    <a:pt x="137192" y="188246"/>
                  </a:moveTo>
                  <a:cubicBezTo>
                    <a:pt x="131462" y="188246"/>
                    <a:pt x="126349" y="184675"/>
                    <a:pt x="124422" y="179264"/>
                  </a:cubicBezTo>
                  <a:lnTo>
                    <a:pt x="81622" y="58600"/>
                  </a:lnTo>
                  <a:lnTo>
                    <a:pt x="56569" y="67420"/>
                  </a:lnTo>
                  <a:lnTo>
                    <a:pt x="18206" y="79866"/>
                  </a:lnTo>
                  <a:cubicBezTo>
                    <a:pt x="11194" y="82463"/>
                    <a:pt x="3418" y="78837"/>
                    <a:pt x="837" y="71857"/>
                  </a:cubicBezTo>
                  <a:cubicBezTo>
                    <a:pt x="-1744" y="64823"/>
                    <a:pt x="1843" y="57085"/>
                    <a:pt x="8856" y="54488"/>
                  </a:cubicBezTo>
                  <a:cubicBezTo>
                    <a:pt x="9175" y="54380"/>
                    <a:pt x="9494" y="54272"/>
                    <a:pt x="9819" y="54163"/>
                  </a:cubicBezTo>
                  <a:lnTo>
                    <a:pt x="47695" y="41773"/>
                  </a:lnTo>
                  <a:lnTo>
                    <a:pt x="85139" y="28570"/>
                  </a:lnTo>
                  <a:cubicBezTo>
                    <a:pt x="92190" y="26135"/>
                    <a:pt x="99900" y="29814"/>
                    <a:pt x="102400" y="36848"/>
                  </a:cubicBezTo>
                  <a:lnTo>
                    <a:pt x="145525" y="157350"/>
                  </a:lnTo>
                  <a:cubicBezTo>
                    <a:pt x="161758" y="151939"/>
                    <a:pt x="177612" y="145554"/>
                    <a:pt x="193195" y="139602"/>
                  </a:cubicBezTo>
                  <a:lnTo>
                    <a:pt x="198606" y="137491"/>
                  </a:lnTo>
                  <a:lnTo>
                    <a:pt x="152289" y="18451"/>
                  </a:lnTo>
                  <a:cubicBezTo>
                    <a:pt x="149583" y="11471"/>
                    <a:pt x="153046" y="3626"/>
                    <a:pt x="160026" y="920"/>
                  </a:cubicBezTo>
                  <a:cubicBezTo>
                    <a:pt x="167006" y="-1785"/>
                    <a:pt x="174852" y="1677"/>
                    <a:pt x="177558" y="8658"/>
                  </a:cubicBezTo>
                  <a:lnTo>
                    <a:pt x="228745" y="140576"/>
                  </a:lnTo>
                  <a:cubicBezTo>
                    <a:pt x="230119" y="143877"/>
                    <a:pt x="230119" y="147664"/>
                    <a:pt x="228745" y="150965"/>
                  </a:cubicBezTo>
                  <a:cubicBezTo>
                    <a:pt x="227295" y="154266"/>
                    <a:pt x="224562" y="156863"/>
                    <a:pt x="221170" y="158107"/>
                  </a:cubicBezTo>
                  <a:lnTo>
                    <a:pt x="202989" y="165033"/>
                  </a:lnTo>
                  <a:cubicBezTo>
                    <a:pt x="183077" y="172608"/>
                    <a:pt x="162461" y="180509"/>
                    <a:pt x="141791" y="187542"/>
                  </a:cubicBezTo>
                  <a:cubicBezTo>
                    <a:pt x="140309" y="188030"/>
                    <a:pt x="138756" y="188300"/>
                    <a:pt x="137192" y="188246"/>
                  </a:cubicBezTo>
                  <a:close/>
                </a:path>
              </a:pathLst>
            </a:custGeom>
            <a:grpFill/>
            <a:ln w="5409" cap="flat">
              <a:noFill/>
              <a:prstDash val="solid"/>
              <a:miter/>
            </a:ln>
          </p:spPr>
          <p:txBody>
            <a:bodyPr rtlCol="0" anchor="ctr"/>
            <a:lstStyle/>
            <a:p>
              <a:endParaRPr lang="en-US" sz="2400"/>
            </a:p>
          </p:txBody>
        </p:sp>
        <p:sp>
          <p:nvSpPr>
            <p:cNvPr id="103" name="Freeform 102">
              <a:extLst>
                <a:ext uri="{FF2B5EF4-FFF2-40B4-BE49-F238E27FC236}">
                  <a16:creationId xmlns:a16="http://schemas.microsoft.com/office/drawing/2014/main" id="{B42AB689-A90D-1A45-F296-F1E852D6BAAA}"/>
                </a:ext>
              </a:extLst>
            </p:cNvPr>
            <p:cNvSpPr/>
            <p:nvPr/>
          </p:nvSpPr>
          <p:spPr>
            <a:xfrm>
              <a:off x="2037794" y="4071323"/>
              <a:ext cx="224536" cy="186314"/>
            </a:xfrm>
            <a:custGeom>
              <a:avLst/>
              <a:gdLst>
                <a:gd name="connsiteX0" fmla="*/ 130226 w 224536"/>
                <a:gd name="connsiteY0" fmla="*/ 186274 h 186314"/>
                <a:gd name="connsiteX1" fmla="*/ 117240 w 224536"/>
                <a:gd name="connsiteY1" fmla="*/ 176534 h 186314"/>
                <a:gd name="connsiteX2" fmla="*/ 81907 w 224536"/>
                <a:gd name="connsiteY2" fmla="*/ 53544 h 186314"/>
                <a:gd name="connsiteX3" fmla="*/ 42894 w 224536"/>
                <a:gd name="connsiteY3" fmla="*/ 64366 h 186314"/>
                <a:gd name="connsiteX4" fmla="*/ 17517 w 224536"/>
                <a:gd name="connsiteY4" fmla="*/ 71184 h 186314"/>
                <a:gd name="connsiteX5" fmla="*/ 602 w 224536"/>
                <a:gd name="connsiteY5" fmla="*/ 62256 h 186314"/>
                <a:gd name="connsiteX6" fmla="*/ 9547 w 224536"/>
                <a:gd name="connsiteY6" fmla="*/ 45319 h 186314"/>
                <a:gd name="connsiteX7" fmla="*/ 10375 w 224536"/>
                <a:gd name="connsiteY7" fmla="*/ 45103 h 186314"/>
                <a:gd name="connsiteX8" fmla="*/ 35860 w 224536"/>
                <a:gd name="connsiteY8" fmla="*/ 38231 h 186314"/>
                <a:gd name="connsiteX9" fmla="*/ 87372 w 224536"/>
                <a:gd name="connsiteY9" fmla="*/ 24001 h 186314"/>
                <a:gd name="connsiteX10" fmla="*/ 97653 w 224536"/>
                <a:gd name="connsiteY10" fmla="*/ 25137 h 186314"/>
                <a:gd name="connsiteX11" fmla="*/ 104146 w 224536"/>
                <a:gd name="connsiteY11" fmla="*/ 33253 h 186314"/>
                <a:gd name="connsiteX12" fmla="*/ 139587 w 224536"/>
                <a:gd name="connsiteY12" fmla="*/ 156081 h 186314"/>
                <a:gd name="connsiteX13" fmla="*/ 151924 w 224536"/>
                <a:gd name="connsiteY13" fmla="*/ 152456 h 186314"/>
                <a:gd name="connsiteX14" fmla="*/ 193913 w 224536"/>
                <a:gd name="connsiteY14" fmla="*/ 139740 h 186314"/>
                <a:gd name="connsiteX15" fmla="*/ 154846 w 224536"/>
                <a:gd name="connsiteY15" fmla="*/ 17778 h 186314"/>
                <a:gd name="connsiteX16" fmla="*/ 163455 w 224536"/>
                <a:gd name="connsiteY16" fmla="*/ 679 h 186314"/>
                <a:gd name="connsiteX17" fmla="*/ 180537 w 224536"/>
                <a:gd name="connsiteY17" fmla="*/ 9283 h 186314"/>
                <a:gd name="connsiteX18" fmla="*/ 180602 w 224536"/>
                <a:gd name="connsiteY18" fmla="*/ 9499 h 186314"/>
                <a:gd name="connsiteX19" fmla="*/ 223890 w 224536"/>
                <a:gd name="connsiteY19" fmla="*/ 144285 h 186314"/>
                <a:gd name="connsiteX20" fmla="*/ 215340 w 224536"/>
                <a:gd name="connsiteY20" fmla="*/ 161222 h 186314"/>
                <a:gd name="connsiteX21" fmla="*/ 159716 w 224536"/>
                <a:gd name="connsiteY21" fmla="*/ 178374 h 186314"/>
                <a:gd name="connsiteX22" fmla="*/ 134393 w 224536"/>
                <a:gd name="connsiteY22" fmla="*/ 185949 h 186314"/>
                <a:gd name="connsiteX23" fmla="*/ 130226 w 224536"/>
                <a:gd name="connsiteY23" fmla="*/ 186274 h 18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4536" h="186314">
                  <a:moveTo>
                    <a:pt x="130226" y="186274"/>
                  </a:moveTo>
                  <a:cubicBezTo>
                    <a:pt x="124210" y="186274"/>
                    <a:pt x="118907" y="182324"/>
                    <a:pt x="117240" y="176534"/>
                  </a:cubicBezTo>
                  <a:lnTo>
                    <a:pt x="81907" y="53544"/>
                  </a:lnTo>
                  <a:cubicBezTo>
                    <a:pt x="68813" y="57224"/>
                    <a:pt x="55664" y="60740"/>
                    <a:pt x="42894" y="64366"/>
                  </a:cubicBezTo>
                  <a:cubicBezTo>
                    <a:pt x="34399" y="66639"/>
                    <a:pt x="25958" y="68857"/>
                    <a:pt x="17517" y="71184"/>
                  </a:cubicBezTo>
                  <a:cubicBezTo>
                    <a:pt x="10380" y="73402"/>
                    <a:pt x="2805" y="69398"/>
                    <a:pt x="602" y="62256"/>
                  </a:cubicBezTo>
                  <a:cubicBezTo>
                    <a:pt x="-1594" y="55113"/>
                    <a:pt x="2404" y="47538"/>
                    <a:pt x="9547" y="45319"/>
                  </a:cubicBezTo>
                  <a:cubicBezTo>
                    <a:pt x="9817" y="45265"/>
                    <a:pt x="10093" y="45157"/>
                    <a:pt x="10375" y="45103"/>
                  </a:cubicBezTo>
                  <a:lnTo>
                    <a:pt x="35860" y="38231"/>
                  </a:lnTo>
                  <a:cubicBezTo>
                    <a:pt x="52796" y="33686"/>
                    <a:pt x="70328" y="28978"/>
                    <a:pt x="87372" y="24001"/>
                  </a:cubicBezTo>
                  <a:cubicBezTo>
                    <a:pt x="90813" y="23026"/>
                    <a:pt x="94509" y="23405"/>
                    <a:pt x="97653" y="25137"/>
                  </a:cubicBezTo>
                  <a:cubicBezTo>
                    <a:pt x="100829" y="26868"/>
                    <a:pt x="103172" y="29790"/>
                    <a:pt x="104146" y="33253"/>
                  </a:cubicBezTo>
                  <a:lnTo>
                    <a:pt x="139587" y="156081"/>
                  </a:lnTo>
                  <a:lnTo>
                    <a:pt x="151924" y="152456"/>
                  </a:lnTo>
                  <a:cubicBezTo>
                    <a:pt x="165776" y="148398"/>
                    <a:pt x="179953" y="144177"/>
                    <a:pt x="193913" y="139740"/>
                  </a:cubicBezTo>
                  <a:lnTo>
                    <a:pt x="154846" y="17778"/>
                  </a:lnTo>
                  <a:cubicBezTo>
                    <a:pt x="152503" y="10690"/>
                    <a:pt x="156356" y="3060"/>
                    <a:pt x="163455" y="679"/>
                  </a:cubicBezTo>
                  <a:cubicBezTo>
                    <a:pt x="170549" y="-1647"/>
                    <a:pt x="178194" y="2194"/>
                    <a:pt x="180537" y="9283"/>
                  </a:cubicBezTo>
                  <a:cubicBezTo>
                    <a:pt x="180559" y="9391"/>
                    <a:pt x="180581" y="9445"/>
                    <a:pt x="180602" y="9499"/>
                  </a:cubicBezTo>
                  <a:lnTo>
                    <a:pt x="223890" y="144285"/>
                  </a:lnTo>
                  <a:cubicBezTo>
                    <a:pt x="226141" y="151319"/>
                    <a:pt x="222337" y="158840"/>
                    <a:pt x="215340" y="161222"/>
                  </a:cubicBezTo>
                  <a:cubicBezTo>
                    <a:pt x="196835" y="167444"/>
                    <a:pt x="177951" y="173017"/>
                    <a:pt x="159716" y="178374"/>
                  </a:cubicBezTo>
                  <a:cubicBezTo>
                    <a:pt x="151275" y="180863"/>
                    <a:pt x="142834" y="183352"/>
                    <a:pt x="134393" y="185949"/>
                  </a:cubicBezTo>
                  <a:cubicBezTo>
                    <a:pt x="133029" y="186274"/>
                    <a:pt x="131622" y="186382"/>
                    <a:pt x="130226" y="186274"/>
                  </a:cubicBezTo>
                  <a:close/>
                </a:path>
              </a:pathLst>
            </a:custGeom>
            <a:grpFill/>
            <a:ln w="5409" cap="flat">
              <a:noFill/>
              <a:prstDash val="solid"/>
              <a:miter/>
            </a:ln>
          </p:spPr>
          <p:txBody>
            <a:bodyPr rtlCol="0" anchor="ctr"/>
            <a:lstStyle/>
            <a:p>
              <a:endParaRPr lang="en-US" sz="2400"/>
            </a:p>
          </p:txBody>
        </p:sp>
        <p:sp>
          <p:nvSpPr>
            <p:cNvPr id="104" name="Freeform 103">
              <a:extLst>
                <a:ext uri="{FF2B5EF4-FFF2-40B4-BE49-F238E27FC236}">
                  <a16:creationId xmlns:a16="http://schemas.microsoft.com/office/drawing/2014/main" id="{A5CE4C5C-F31A-70E9-246D-5A3B77EA5FA4}"/>
                </a:ext>
              </a:extLst>
            </p:cNvPr>
            <p:cNvSpPr/>
            <p:nvPr/>
          </p:nvSpPr>
          <p:spPr>
            <a:xfrm>
              <a:off x="1877204" y="4116602"/>
              <a:ext cx="218336" cy="183957"/>
            </a:xfrm>
            <a:custGeom>
              <a:avLst/>
              <a:gdLst>
                <a:gd name="connsiteX0" fmla="*/ 122752 w 218336"/>
                <a:gd name="connsiteY0" fmla="*/ 183958 h 183957"/>
                <a:gd name="connsiteX1" fmla="*/ 109550 w 218336"/>
                <a:gd name="connsiteY1" fmla="*/ 173136 h 183957"/>
                <a:gd name="connsiteX2" fmla="*/ 81521 w 218336"/>
                <a:gd name="connsiteY2" fmla="*/ 48144 h 183957"/>
                <a:gd name="connsiteX3" fmla="*/ 80223 w 218336"/>
                <a:gd name="connsiteY3" fmla="*/ 48469 h 183957"/>
                <a:gd name="connsiteX4" fmla="*/ 15833 w 218336"/>
                <a:gd name="connsiteY4" fmla="*/ 61725 h 183957"/>
                <a:gd name="connsiteX5" fmla="*/ 200 w 218336"/>
                <a:gd name="connsiteY5" fmla="*/ 50687 h 183957"/>
                <a:gd name="connsiteX6" fmla="*/ 11017 w 218336"/>
                <a:gd name="connsiteY6" fmla="*/ 35103 h 183957"/>
                <a:gd name="connsiteX7" fmla="*/ 74433 w 218336"/>
                <a:gd name="connsiteY7" fmla="*/ 22009 h 183957"/>
                <a:gd name="connsiteX8" fmla="*/ 88934 w 218336"/>
                <a:gd name="connsiteY8" fmla="*/ 18870 h 183957"/>
                <a:gd name="connsiteX9" fmla="*/ 105124 w 218336"/>
                <a:gd name="connsiteY9" fmla="*/ 28935 h 183957"/>
                <a:gd name="connsiteX10" fmla="*/ 105167 w 218336"/>
                <a:gd name="connsiteY10" fmla="*/ 29097 h 183957"/>
                <a:gd name="connsiteX11" fmla="*/ 133141 w 218336"/>
                <a:gd name="connsiteY11" fmla="*/ 154035 h 183957"/>
                <a:gd name="connsiteX12" fmla="*/ 140554 w 218336"/>
                <a:gd name="connsiteY12" fmla="*/ 152412 h 183957"/>
                <a:gd name="connsiteX13" fmla="*/ 188333 w 218336"/>
                <a:gd name="connsiteY13" fmla="*/ 140779 h 183957"/>
                <a:gd name="connsiteX14" fmla="*/ 156733 w 218336"/>
                <a:gd name="connsiteY14" fmla="*/ 16868 h 183957"/>
                <a:gd name="connsiteX15" fmla="*/ 166527 w 218336"/>
                <a:gd name="connsiteY15" fmla="*/ 420 h 183957"/>
                <a:gd name="connsiteX16" fmla="*/ 182976 w 218336"/>
                <a:gd name="connsiteY16" fmla="*/ 10213 h 183957"/>
                <a:gd name="connsiteX17" fmla="*/ 217931 w 218336"/>
                <a:gd name="connsiteY17" fmla="*/ 147326 h 183957"/>
                <a:gd name="connsiteX18" fmla="*/ 216415 w 218336"/>
                <a:gd name="connsiteY18" fmla="*/ 157607 h 183957"/>
                <a:gd name="connsiteX19" fmla="*/ 208029 w 218336"/>
                <a:gd name="connsiteY19" fmla="*/ 163829 h 183957"/>
                <a:gd name="connsiteX20" fmla="*/ 146669 w 218336"/>
                <a:gd name="connsiteY20" fmla="*/ 178763 h 183957"/>
                <a:gd name="connsiteX21" fmla="*/ 125837 w 218336"/>
                <a:gd name="connsiteY21" fmla="*/ 183363 h 183957"/>
                <a:gd name="connsiteX22" fmla="*/ 122752 w 218336"/>
                <a:gd name="connsiteY22" fmla="*/ 183958 h 18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336" h="183957">
                  <a:moveTo>
                    <a:pt x="122752" y="183958"/>
                  </a:moveTo>
                  <a:cubicBezTo>
                    <a:pt x="116346" y="183958"/>
                    <a:pt x="110832" y="179413"/>
                    <a:pt x="109550" y="173136"/>
                  </a:cubicBezTo>
                  <a:lnTo>
                    <a:pt x="81521" y="48144"/>
                  </a:lnTo>
                  <a:lnTo>
                    <a:pt x="80223" y="48469"/>
                  </a:lnTo>
                  <a:cubicBezTo>
                    <a:pt x="59228" y="53068"/>
                    <a:pt x="37476" y="57829"/>
                    <a:pt x="15833" y="61725"/>
                  </a:cubicBezTo>
                  <a:cubicBezTo>
                    <a:pt x="8468" y="63024"/>
                    <a:pt x="1472" y="58045"/>
                    <a:pt x="200" y="50687"/>
                  </a:cubicBezTo>
                  <a:cubicBezTo>
                    <a:pt x="-1060" y="43436"/>
                    <a:pt x="3755" y="36456"/>
                    <a:pt x="11017" y="35103"/>
                  </a:cubicBezTo>
                  <a:cubicBezTo>
                    <a:pt x="32174" y="31262"/>
                    <a:pt x="53655" y="26554"/>
                    <a:pt x="74433" y="22009"/>
                  </a:cubicBezTo>
                  <a:lnTo>
                    <a:pt x="88934" y="18870"/>
                  </a:lnTo>
                  <a:cubicBezTo>
                    <a:pt x="96179" y="17193"/>
                    <a:pt x="103430" y="21684"/>
                    <a:pt x="105124" y="28935"/>
                  </a:cubicBezTo>
                  <a:cubicBezTo>
                    <a:pt x="105140" y="28989"/>
                    <a:pt x="105156" y="29043"/>
                    <a:pt x="105167" y="29097"/>
                  </a:cubicBezTo>
                  <a:lnTo>
                    <a:pt x="133141" y="154035"/>
                  </a:lnTo>
                  <a:lnTo>
                    <a:pt x="140554" y="152412"/>
                  </a:lnTo>
                  <a:lnTo>
                    <a:pt x="188333" y="140779"/>
                  </a:lnTo>
                  <a:lnTo>
                    <a:pt x="156733" y="16868"/>
                  </a:lnTo>
                  <a:cubicBezTo>
                    <a:pt x="154893" y="9618"/>
                    <a:pt x="159281" y="2259"/>
                    <a:pt x="166527" y="420"/>
                  </a:cubicBezTo>
                  <a:cubicBezTo>
                    <a:pt x="173772" y="-1421"/>
                    <a:pt x="181136" y="2963"/>
                    <a:pt x="182976" y="10213"/>
                  </a:cubicBezTo>
                  <a:lnTo>
                    <a:pt x="217931" y="147326"/>
                  </a:lnTo>
                  <a:cubicBezTo>
                    <a:pt x="218802" y="150843"/>
                    <a:pt x="218261" y="154523"/>
                    <a:pt x="216415" y="157607"/>
                  </a:cubicBezTo>
                  <a:cubicBezTo>
                    <a:pt x="214576" y="160745"/>
                    <a:pt x="211551" y="162963"/>
                    <a:pt x="208029" y="163829"/>
                  </a:cubicBezTo>
                  <a:lnTo>
                    <a:pt x="146669" y="178763"/>
                  </a:lnTo>
                  <a:lnTo>
                    <a:pt x="125837" y="183363"/>
                  </a:lnTo>
                  <a:cubicBezTo>
                    <a:pt x="124836" y="183688"/>
                    <a:pt x="123802" y="183904"/>
                    <a:pt x="122752" y="183958"/>
                  </a:cubicBezTo>
                  <a:close/>
                </a:path>
              </a:pathLst>
            </a:custGeom>
            <a:grpFill/>
            <a:ln w="5409" cap="flat">
              <a:noFill/>
              <a:prstDash val="solid"/>
              <a:miter/>
            </a:ln>
          </p:spPr>
          <p:txBody>
            <a:bodyPr rtlCol="0" anchor="ctr"/>
            <a:lstStyle/>
            <a:p>
              <a:endParaRPr lang="en-US" sz="2400"/>
            </a:p>
          </p:txBody>
        </p:sp>
        <p:sp>
          <p:nvSpPr>
            <p:cNvPr id="105" name="Freeform 104">
              <a:extLst>
                <a:ext uri="{FF2B5EF4-FFF2-40B4-BE49-F238E27FC236}">
                  <a16:creationId xmlns:a16="http://schemas.microsoft.com/office/drawing/2014/main" id="{FFA4F946-6AF1-2F06-5912-B52641B03873}"/>
                </a:ext>
              </a:extLst>
            </p:cNvPr>
            <p:cNvSpPr/>
            <p:nvPr/>
          </p:nvSpPr>
          <p:spPr>
            <a:xfrm>
              <a:off x="1714252" y="4152648"/>
              <a:ext cx="211875" cy="180792"/>
            </a:xfrm>
            <a:custGeom>
              <a:avLst/>
              <a:gdLst>
                <a:gd name="connsiteX0" fmla="*/ 115369 w 211875"/>
                <a:gd name="connsiteY0" fmla="*/ 180702 h 180792"/>
                <a:gd name="connsiteX1" fmla="*/ 102004 w 211875"/>
                <a:gd name="connsiteY1" fmla="*/ 169339 h 180792"/>
                <a:gd name="connsiteX2" fmla="*/ 81605 w 211875"/>
                <a:gd name="connsiteY2" fmla="*/ 43102 h 180792"/>
                <a:gd name="connsiteX3" fmla="*/ 40048 w 211875"/>
                <a:gd name="connsiteY3" fmla="*/ 49108 h 180792"/>
                <a:gd name="connsiteX4" fmla="*/ 15483 w 211875"/>
                <a:gd name="connsiteY4" fmla="*/ 52571 h 180792"/>
                <a:gd name="connsiteX5" fmla="*/ 143 w 211875"/>
                <a:gd name="connsiteY5" fmla="*/ 41100 h 180792"/>
                <a:gd name="connsiteX6" fmla="*/ 11587 w 211875"/>
                <a:gd name="connsiteY6" fmla="*/ 25788 h 180792"/>
                <a:gd name="connsiteX7" fmla="*/ 36369 w 211875"/>
                <a:gd name="connsiteY7" fmla="*/ 22325 h 180792"/>
                <a:gd name="connsiteX8" fmla="*/ 90478 w 211875"/>
                <a:gd name="connsiteY8" fmla="*/ 14154 h 180792"/>
                <a:gd name="connsiteX9" fmla="*/ 106186 w 211875"/>
                <a:gd name="connsiteY9" fmla="*/ 25084 h 180792"/>
                <a:gd name="connsiteX10" fmla="*/ 106224 w 211875"/>
                <a:gd name="connsiteY10" fmla="*/ 25301 h 180792"/>
                <a:gd name="connsiteX11" fmla="*/ 126623 w 211875"/>
                <a:gd name="connsiteY11" fmla="*/ 151646 h 180792"/>
                <a:gd name="connsiteX12" fmla="*/ 154760 w 211875"/>
                <a:gd name="connsiteY12" fmla="*/ 146938 h 180792"/>
                <a:gd name="connsiteX13" fmla="*/ 181328 w 211875"/>
                <a:gd name="connsiteY13" fmla="*/ 142014 h 180792"/>
                <a:gd name="connsiteX14" fmla="*/ 182518 w 211875"/>
                <a:gd name="connsiteY14" fmla="*/ 142014 h 180792"/>
                <a:gd name="connsiteX15" fmla="*/ 158439 w 211875"/>
                <a:gd name="connsiteY15" fmla="*/ 16318 h 180792"/>
                <a:gd name="connsiteX16" fmla="*/ 168893 w 211875"/>
                <a:gd name="connsiteY16" fmla="*/ 302 h 180792"/>
                <a:gd name="connsiteX17" fmla="*/ 184915 w 211875"/>
                <a:gd name="connsiteY17" fmla="*/ 10745 h 180792"/>
                <a:gd name="connsiteX18" fmla="*/ 185007 w 211875"/>
                <a:gd name="connsiteY18" fmla="*/ 11232 h 180792"/>
                <a:gd name="connsiteX19" fmla="*/ 211629 w 211875"/>
                <a:gd name="connsiteY19" fmla="*/ 150185 h 180792"/>
                <a:gd name="connsiteX20" fmla="*/ 200899 w 211875"/>
                <a:gd name="connsiteY20" fmla="*/ 166038 h 180792"/>
                <a:gd name="connsiteX21" fmla="*/ 200807 w 211875"/>
                <a:gd name="connsiteY21" fmla="*/ 166038 h 180792"/>
                <a:gd name="connsiteX22" fmla="*/ 186468 w 211875"/>
                <a:gd name="connsiteY22" fmla="*/ 168798 h 180792"/>
                <a:gd name="connsiteX23" fmla="*/ 159414 w 211875"/>
                <a:gd name="connsiteY23" fmla="*/ 173830 h 180792"/>
                <a:gd name="connsiteX24" fmla="*/ 117804 w 211875"/>
                <a:gd name="connsiteY24" fmla="*/ 180756 h 180792"/>
                <a:gd name="connsiteX25" fmla="*/ 115369 w 211875"/>
                <a:gd name="connsiteY25" fmla="*/ 180702 h 180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1875" h="180792">
                  <a:moveTo>
                    <a:pt x="115369" y="180702"/>
                  </a:moveTo>
                  <a:cubicBezTo>
                    <a:pt x="108730" y="180702"/>
                    <a:pt x="103064" y="175887"/>
                    <a:pt x="102004" y="169339"/>
                  </a:cubicBezTo>
                  <a:lnTo>
                    <a:pt x="81605" y="43102"/>
                  </a:lnTo>
                  <a:cubicBezTo>
                    <a:pt x="67644" y="45321"/>
                    <a:pt x="53684" y="47269"/>
                    <a:pt x="40048" y="49108"/>
                  </a:cubicBezTo>
                  <a:lnTo>
                    <a:pt x="15483" y="52571"/>
                  </a:lnTo>
                  <a:cubicBezTo>
                    <a:pt x="8086" y="53654"/>
                    <a:pt x="1220" y="48513"/>
                    <a:pt x="143" y="41100"/>
                  </a:cubicBezTo>
                  <a:cubicBezTo>
                    <a:pt x="-934" y="33741"/>
                    <a:pt x="4191" y="26869"/>
                    <a:pt x="11587" y="25788"/>
                  </a:cubicBezTo>
                  <a:lnTo>
                    <a:pt x="36369" y="22325"/>
                  </a:lnTo>
                  <a:cubicBezTo>
                    <a:pt x="54171" y="19890"/>
                    <a:pt x="72568" y="17346"/>
                    <a:pt x="90478" y="14154"/>
                  </a:cubicBezTo>
                  <a:cubicBezTo>
                    <a:pt x="97832" y="12855"/>
                    <a:pt x="104866" y="17725"/>
                    <a:pt x="106186" y="25084"/>
                  </a:cubicBezTo>
                  <a:cubicBezTo>
                    <a:pt x="106197" y="25138"/>
                    <a:pt x="106213" y="25247"/>
                    <a:pt x="106224" y="25301"/>
                  </a:cubicBezTo>
                  <a:lnTo>
                    <a:pt x="126623" y="151646"/>
                  </a:lnTo>
                  <a:lnTo>
                    <a:pt x="154760" y="146938"/>
                  </a:lnTo>
                  <a:cubicBezTo>
                    <a:pt x="163580" y="145423"/>
                    <a:pt x="172454" y="143745"/>
                    <a:pt x="181328" y="142014"/>
                  </a:cubicBezTo>
                  <a:lnTo>
                    <a:pt x="182518" y="142014"/>
                  </a:lnTo>
                  <a:lnTo>
                    <a:pt x="158439" y="16318"/>
                  </a:lnTo>
                  <a:cubicBezTo>
                    <a:pt x="156903" y="9014"/>
                    <a:pt x="161583" y="1817"/>
                    <a:pt x="168893" y="302"/>
                  </a:cubicBezTo>
                  <a:cubicBezTo>
                    <a:pt x="176204" y="-1267"/>
                    <a:pt x="183378" y="3440"/>
                    <a:pt x="184915" y="10745"/>
                  </a:cubicBezTo>
                  <a:cubicBezTo>
                    <a:pt x="184948" y="10908"/>
                    <a:pt x="184980" y="11070"/>
                    <a:pt x="185007" y="11232"/>
                  </a:cubicBezTo>
                  <a:lnTo>
                    <a:pt x="211629" y="150185"/>
                  </a:lnTo>
                  <a:cubicBezTo>
                    <a:pt x="213041" y="157543"/>
                    <a:pt x="208236" y="164632"/>
                    <a:pt x="200899" y="166038"/>
                  </a:cubicBezTo>
                  <a:cubicBezTo>
                    <a:pt x="200866" y="166038"/>
                    <a:pt x="200839" y="166038"/>
                    <a:pt x="200807" y="166038"/>
                  </a:cubicBezTo>
                  <a:cubicBezTo>
                    <a:pt x="195991" y="166904"/>
                    <a:pt x="191230" y="167878"/>
                    <a:pt x="186468" y="168798"/>
                  </a:cubicBezTo>
                  <a:cubicBezTo>
                    <a:pt x="177378" y="170530"/>
                    <a:pt x="168287" y="172315"/>
                    <a:pt x="159414" y="173830"/>
                  </a:cubicBezTo>
                  <a:lnTo>
                    <a:pt x="117804" y="180756"/>
                  </a:lnTo>
                  <a:cubicBezTo>
                    <a:pt x="116992" y="180811"/>
                    <a:pt x="116175" y="180811"/>
                    <a:pt x="115369" y="180702"/>
                  </a:cubicBezTo>
                  <a:close/>
                </a:path>
              </a:pathLst>
            </a:custGeom>
            <a:grpFill/>
            <a:ln w="5409" cap="flat">
              <a:noFill/>
              <a:prstDash val="solid"/>
              <a:miter/>
            </a:ln>
          </p:spPr>
          <p:txBody>
            <a:bodyPr rtlCol="0" anchor="ctr"/>
            <a:lstStyle/>
            <a:p>
              <a:endParaRPr lang="en-US" sz="2400"/>
            </a:p>
          </p:txBody>
        </p:sp>
        <p:sp>
          <p:nvSpPr>
            <p:cNvPr id="106" name="Freeform 105">
              <a:extLst>
                <a:ext uri="{FF2B5EF4-FFF2-40B4-BE49-F238E27FC236}">
                  <a16:creationId xmlns:a16="http://schemas.microsoft.com/office/drawing/2014/main" id="{11EA3F7D-EFBC-CF09-631B-70A6348D1214}"/>
                </a:ext>
              </a:extLst>
            </p:cNvPr>
            <p:cNvSpPr/>
            <p:nvPr/>
          </p:nvSpPr>
          <p:spPr>
            <a:xfrm>
              <a:off x="1550882" y="4178861"/>
              <a:ext cx="204385" cy="177377"/>
            </a:xfrm>
            <a:custGeom>
              <a:avLst/>
              <a:gdLst>
                <a:gd name="connsiteX0" fmla="*/ 106725 w 204385"/>
                <a:gd name="connsiteY0" fmla="*/ 177215 h 177377"/>
                <a:gd name="connsiteX1" fmla="*/ 93252 w 204385"/>
                <a:gd name="connsiteY1" fmla="*/ 165040 h 177377"/>
                <a:gd name="connsiteX2" fmla="*/ 80428 w 204385"/>
                <a:gd name="connsiteY2" fmla="*/ 37505 h 177377"/>
                <a:gd name="connsiteX3" fmla="*/ 64845 w 204385"/>
                <a:gd name="connsiteY3" fmla="*/ 38912 h 177377"/>
                <a:gd name="connsiteX4" fmla="*/ 13658 w 204385"/>
                <a:gd name="connsiteY4" fmla="*/ 43186 h 177377"/>
                <a:gd name="connsiteX5" fmla="*/ 0 w 204385"/>
                <a:gd name="connsiteY5" fmla="*/ 29659 h 177377"/>
                <a:gd name="connsiteX6" fmla="*/ 11872 w 204385"/>
                <a:gd name="connsiteY6" fmla="*/ 16132 h 177377"/>
                <a:gd name="connsiteX7" fmla="*/ 62410 w 204385"/>
                <a:gd name="connsiteY7" fmla="*/ 11965 h 177377"/>
                <a:gd name="connsiteX8" fmla="*/ 91413 w 204385"/>
                <a:gd name="connsiteY8" fmla="*/ 9422 h 177377"/>
                <a:gd name="connsiteX9" fmla="*/ 106022 w 204385"/>
                <a:gd name="connsiteY9" fmla="*/ 21542 h 177377"/>
                <a:gd name="connsiteX10" fmla="*/ 118846 w 204385"/>
                <a:gd name="connsiteY10" fmla="*/ 148699 h 177377"/>
                <a:gd name="connsiteX11" fmla="*/ 125068 w 204385"/>
                <a:gd name="connsiteY11" fmla="*/ 147996 h 177377"/>
                <a:gd name="connsiteX12" fmla="*/ 175174 w 204385"/>
                <a:gd name="connsiteY12" fmla="*/ 142260 h 177377"/>
                <a:gd name="connsiteX13" fmla="*/ 158941 w 204385"/>
                <a:gd name="connsiteY13" fmla="*/ 15374 h 177377"/>
                <a:gd name="connsiteX14" fmla="*/ 170737 w 204385"/>
                <a:gd name="connsiteY14" fmla="*/ 115 h 177377"/>
                <a:gd name="connsiteX15" fmla="*/ 185995 w 204385"/>
                <a:gd name="connsiteY15" fmla="*/ 11912 h 177377"/>
                <a:gd name="connsiteX16" fmla="*/ 204284 w 204385"/>
                <a:gd name="connsiteY16" fmla="*/ 152216 h 177377"/>
                <a:gd name="connsiteX17" fmla="*/ 201579 w 204385"/>
                <a:gd name="connsiteY17" fmla="*/ 162226 h 177377"/>
                <a:gd name="connsiteX18" fmla="*/ 192597 w 204385"/>
                <a:gd name="connsiteY18" fmla="*/ 167637 h 177377"/>
                <a:gd name="connsiteX19" fmla="*/ 128531 w 204385"/>
                <a:gd name="connsiteY19" fmla="*/ 175159 h 177377"/>
                <a:gd name="connsiteX20" fmla="*/ 108727 w 204385"/>
                <a:gd name="connsiteY20" fmla="*/ 177377 h 1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385" h="177377">
                  <a:moveTo>
                    <a:pt x="106725" y="177215"/>
                  </a:moveTo>
                  <a:cubicBezTo>
                    <a:pt x="99761" y="177269"/>
                    <a:pt x="93923" y="171966"/>
                    <a:pt x="93252" y="165040"/>
                  </a:cubicBezTo>
                  <a:lnTo>
                    <a:pt x="80428" y="37505"/>
                  </a:lnTo>
                  <a:lnTo>
                    <a:pt x="64845" y="38912"/>
                  </a:lnTo>
                  <a:cubicBezTo>
                    <a:pt x="48125" y="40427"/>
                    <a:pt x="30810" y="42050"/>
                    <a:pt x="13658" y="43186"/>
                  </a:cubicBezTo>
                  <a:cubicBezTo>
                    <a:pt x="6158" y="43240"/>
                    <a:pt x="43" y="37180"/>
                    <a:pt x="0" y="29659"/>
                  </a:cubicBezTo>
                  <a:cubicBezTo>
                    <a:pt x="-37" y="22787"/>
                    <a:pt x="5059" y="16997"/>
                    <a:pt x="11872" y="16132"/>
                  </a:cubicBezTo>
                  <a:cubicBezTo>
                    <a:pt x="28700" y="15050"/>
                    <a:pt x="45799" y="13480"/>
                    <a:pt x="62410" y="11965"/>
                  </a:cubicBezTo>
                  <a:lnTo>
                    <a:pt x="91413" y="9422"/>
                  </a:lnTo>
                  <a:cubicBezTo>
                    <a:pt x="98788" y="8773"/>
                    <a:pt x="105308" y="14184"/>
                    <a:pt x="106022" y="21542"/>
                  </a:cubicBezTo>
                  <a:lnTo>
                    <a:pt x="118846" y="148699"/>
                  </a:lnTo>
                  <a:lnTo>
                    <a:pt x="125068" y="147996"/>
                  </a:lnTo>
                  <a:cubicBezTo>
                    <a:pt x="141301" y="146156"/>
                    <a:pt x="158400" y="144317"/>
                    <a:pt x="175174" y="142260"/>
                  </a:cubicBezTo>
                  <a:lnTo>
                    <a:pt x="158941" y="15374"/>
                  </a:lnTo>
                  <a:cubicBezTo>
                    <a:pt x="157983" y="7907"/>
                    <a:pt x="163264" y="1090"/>
                    <a:pt x="170737" y="115"/>
                  </a:cubicBezTo>
                  <a:cubicBezTo>
                    <a:pt x="178209" y="-859"/>
                    <a:pt x="185038" y="4444"/>
                    <a:pt x="185995" y="11912"/>
                  </a:cubicBezTo>
                  <a:lnTo>
                    <a:pt x="204284" y="152216"/>
                  </a:lnTo>
                  <a:cubicBezTo>
                    <a:pt x="204717" y="155788"/>
                    <a:pt x="203749" y="159359"/>
                    <a:pt x="201579" y="162226"/>
                  </a:cubicBezTo>
                  <a:cubicBezTo>
                    <a:pt x="199436" y="165149"/>
                    <a:pt x="196200" y="167096"/>
                    <a:pt x="192597" y="167637"/>
                  </a:cubicBezTo>
                  <a:cubicBezTo>
                    <a:pt x="170953" y="170397"/>
                    <a:pt x="149309" y="173048"/>
                    <a:pt x="128531" y="175159"/>
                  </a:cubicBezTo>
                  <a:lnTo>
                    <a:pt x="108727" y="177377"/>
                  </a:lnTo>
                  <a:close/>
                </a:path>
              </a:pathLst>
            </a:custGeom>
            <a:grpFill/>
            <a:ln w="5409" cap="flat">
              <a:noFill/>
              <a:prstDash val="solid"/>
              <a:miter/>
            </a:ln>
          </p:spPr>
          <p:txBody>
            <a:bodyPr rtlCol="0" anchor="ctr"/>
            <a:lstStyle/>
            <a:p>
              <a:endParaRPr lang="en-US" sz="2400"/>
            </a:p>
          </p:txBody>
        </p:sp>
        <p:sp>
          <p:nvSpPr>
            <p:cNvPr id="107" name="Freeform 106">
              <a:extLst>
                <a:ext uri="{FF2B5EF4-FFF2-40B4-BE49-F238E27FC236}">
                  <a16:creationId xmlns:a16="http://schemas.microsoft.com/office/drawing/2014/main" id="{8B426082-51BE-9095-BF3A-8C0AEFB10FB6}"/>
                </a:ext>
              </a:extLst>
            </p:cNvPr>
            <p:cNvSpPr/>
            <p:nvPr/>
          </p:nvSpPr>
          <p:spPr>
            <a:xfrm>
              <a:off x="1385276" y="4195450"/>
              <a:ext cx="197423" cy="172908"/>
            </a:xfrm>
            <a:custGeom>
              <a:avLst/>
              <a:gdLst>
                <a:gd name="connsiteX0" fmla="*/ 99344 w 197423"/>
                <a:gd name="connsiteY0" fmla="*/ 172908 h 172908"/>
                <a:gd name="connsiteX1" fmla="*/ 85817 w 197423"/>
                <a:gd name="connsiteY1" fmla="*/ 159922 h 172908"/>
                <a:gd name="connsiteX2" fmla="*/ 80406 w 197423"/>
                <a:gd name="connsiteY2" fmla="*/ 32007 h 172908"/>
                <a:gd name="connsiteX3" fmla="*/ 53838 w 197423"/>
                <a:gd name="connsiteY3" fmla="*/ 33036 h 172908"/>
                <a:gd name="connsiteX4" fmla="*/ 27812 w 197423"/>
                <a:gd name="connsiteY4" fmla="*/ 33469 h 172908"/>
                <a:gd name="connsiteX5" fmla="*/ 13527 w 197423"/>
                <a:gd name="connsiteY5" fmla="*/ 33469 h 172908"/>
                <a:gd name="connsiteX6" fmla="*/ 13527 w 197423"/>
                <a:gd name="connsiteY6" fmla="*/ 33469 h 172908"/>
                <a:gd name="connsiteX7" fmla="*/ 0 w 197423"/>
                <a:gd name="connsiteY7" fmla="*/ 19941 h 172908"/>
                <a:gd name="connsiteX8" fmla="*/ 13527 w 197423"/>
                <a:gd name="connsiteY8" fmla="*/ 6414 h 172908"/>
                <a:gd name="connsiteX9" fmla="*/ 27974 w 197423"/>
                <a:gd name="connsiteY9" fmla="*/ 6414 h 172908"/>
                <a:gd name="connsiteX10" fmla="*/ 53460 w 197423"/>
                <a:gd name="connsiteY10" fmla="*/ 5981 h 172908"/>
                <a:gd name="connsiteX11" fmla="*/ 93338 w 197423"/>
                <a:gd name="connsiteY11" fmla="*/ 4466 h 172908"/>
                <a:gd name="connsiteX12" fmla="*/ 107353 w 197423"/>
                <a:gd name="connsiteY12" fmla="*/ 17452 h 172908"/>
                <a:gd name="connsiteX13" fmla="*/ 112763 w 197423"/>
                <a:gd name="connsiteY13" fmla="*/ 145421 h 172908"/>
                <a:gd name="connsiteX14" fmla="*/ 162328 w 197423"/>
                <a:gd name="connsiteY14" fmla="*/ 142553 h 172908"/>
                <a:gd name="connsiteX15" fmla="*/ 169416 w 197423"/>
                <a:gd name="connsiteY15" fmla="*/ 142120 h 172908"/>
                <a:gd name="connsiteX16" fmla="*/ 160488 w 197423"/>
                <a:gd name="connsiteY16" fmla="*/ 14530 h 172908"/>
                <a:gd name="connsiteX17" fmla="*/ 173068 w 197423"/>
                <a:gd name="connsiteY17" fmla="*/ 29 h 172908"/>
                <a:gd name="connsiteX18" fmla="*/ 187542 w 197423"/>
                <a:gd name="connsiteY18" fmla="*/ 12637 h 172908"/>
                <a:gd name="connsiteX19" fmla="*/ 197390 w 197423"/>
                <a:gd name="connsiteY19" fmla="*/ 153807 h 172908"/>
                <a:gd name="connsiteX20" fmla="*/ 184843 w 197423"/>
                <a:gd name="connsiteY20" fmla="*/ 168255 h 172908"/>
                <a:gd name="connsiteX21" fmla="*/ 184729 w 197423"/>
                <a:gd name="connsiteY21" fmla="*/ 168255 h 172908"/>
                <a:gd name="connsiteX22" fmla="*/ 164167 w 197423"/>
                <a:gd name="connsiteY22" fmla="*/ 169553 h 172908"/>
                <a:gd name="connsiteX23" fmla="*/ 100210 w 197423"/>
                <a:gd name="connsiteY23" fmla="*/ 172908 h 1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423" h="172908">
                  <a:moveTo>
                    <a:pt x="99344" y="172908"/>
                  </a:moveTo>
                  <a:cubicBezTo>
                    <a:pt x="92077" y="172908"/>
                    <a:pt x="86109" y="167172"/>
                    <a:pt x="85817" y="159922"/>
                  </a:cubicBezTo>
                  <a:lnTo>
                    <a:pt x="80406" y="32007"/>
                  </a:lnTo>
                  <a:lnTo>
                    <a:pt x="53838" y="33036"/>
                  </a:lnTo>
                  <a:cubicBezTo>
                    <a:pt x="45073" y="33036"/>
                    <a:pt x="36415" y="33360"/>
                    <a:pt x="27812" y="33469"/>
                  </a:cubicBezTo>
                  <a:lnTo>
                    <a:pt x="13527" y="33469"/>
                  </a:lnTo>
                  <a:lnTo>
                    <a:pt x="13527" y="33469"/>
                  </a:lnTo>
                  <a:cubicBezTo>
                    <a:pt x="6055" y="33469"/>
                    <a:pt x="0" y="27408"/>
                    <a:pt x="0" y="19941"/>
                  </a:cubicBezTo>
                  <a:cubicBezTo>
                    <a:pt x="0" y="12474"/>
                    <a:pt x="6055" y="6414"/>
                    <a:pt x="13527" y="6414"/>
                  </a:cubicBezTo>
                  <a:lnTo>
                    <a:pt x="27974" y="6414"/>
                  </a:lnTo>
                  <a:cubicBezTo>
                    <a:pt x="36470" y="6414"/>
                    <a:pt x="44965" y="6414"/>
                    <a:pt x="53460" y="5981"/>
                  </a:cubicBezTo>
                  <a:lnTo>
                    <a:pt x="93338" y="4466"/>
                  </a:lnTo>
                  <a:cubicBezTo>
                    <a:pt x="100778" y="4195"/>
                    <a:pt x="107028" y="10039"/>
                    <a:pt x="107353" y="17452"/>
                  </a:cubicBezTo>
                  <a:lnTo>
                    <a:pt x="112763" y="145421"/>
                  </a:lnTo>
                  <a:cubicBezTo>
                    <a:pt x="129375" y="144717"/>
                    <a:pt x="146095" y="143635"/>
                    <a:pt x="162328" y="142553"/>
                  </a:cubicBezTo>
                  <a:lnTo>
                    <a:pt x="169416" y="142120"/>
                  </a:lnTo>
                  <a:lnTo>
                    <a:pt x="160488" y="14530"/>
                  </a:lnTo>
                  <a:cubicBezTo>
                    <a:pt x="159963" y="7063"/>
                    <a:pt x="165596" y="570"/>
                    <a:pt x="173068" y="29"/>
                  </a:cubicBezTo>
                  <a:cubicBezTo>
                    <a:pt x="180541" y="-458"/>
                    <a:pt x="187018" y="5170"/>
                    <a:pt x="187542" y="12637"/>
                  </a:cubicBezTo>
                  <a:lnTo>
                    <a:pt x="197390" y="153807"/>
                  </a:lnTo>
                  <a:cubicBezTo>
                    <a:pt x="197910" y="161275"/>
                    <a:pt x="192293" y="167714"/>
                    <a:pt x="184843" y="168255"/>
                  </a:cubicBezTo>
                  <a:cubicBezTo>
                    <a:pt x="184805" y="168255"/>
                    <a:pt x="184767" y="168255"/>
                    <a:pt x="184729" y="168255"/>
                  </a:cubicBezTo>
                  <a:lnTo>
                    <a:pt x="164167" y="169553"/>
                  </a:lnTo>
                  <a:cubicBezTo>
                    <a:pt x="143227" y="170906"/>
                    <a:pt x="121637" y="172313"/>
                    <a:pt x="100210" y="172908"/>
                  </a:cubicBezTo>
                  <a:close/>
                </a:path>
              </a:pathLst>
            </a:custGeom>
            <a:grpFill/>
            <a:ln w="5409" cap="flat">
              <a:noFill/>
              <a:prstDash val="solid"/>
              <a:miter/>
            </a:ln>
          </p:spPr>
          <p:txBody>
            <a:bodyPr rtlCol="0" anchor="ctr"/>
            <a:lstStyle/>
            <a:p>
              <a:endParaRPr lang="en-US" sz="2400"/>
            </a:p>
          </p:txBody>
        </p:sp>
        <p:sp>
          <p:nvSpPr>
            <p:cNvPr id="108" name="Freeform 107">
              <a:extLst>
                <a:ext uri="{FF2B5EF4-FFF2-40B4-BE49-F238E27FC236}">
                  <a16:creationId xmlns:a16="http://schemas.microsoft.com/office/drawing/2014/main" id="{E9D9BC05-C90A-E232-CA52-C832D83BB753}"/>
                </a:ext>
              </a:extLst>
            </p:cNvPr>
            <p:cNvSpPr/>
            <p:nvPr/>
          </p:nvSpPr>
          <p:spPr>
            <a:xfrm>
              <a:off x="1220152" y="4199312"/>
              <a:ext cx="188661" cy="171426"/>
            </a:xfrm>
            <a:custGeom>
              <a:avLst/>
              <a:gdLst>
                <a:gd name="connsiteX0" fmla="*/ 146835 w 188661"/>
                <a:gd name="connsiteY0" fmla="*/ 171427 h 171426"/>
                <a:gd name="connsiteX1" fmla="*/ 101708 w 188661"/>
                <a:gd name="connsiteY1" fmla="*/ 170994 h 171426"/>
                <a:gd name="connsiteX2" fmla="*/ 90886 w 188661"/>
                <a:gd name="connsiteY2" fmla="*/ 170994 h 171426"/>
                <a:gd name="connsiteX3" fmla="*/ 81363 w 188661"/>
                <a:gd name="connsiteY3" fmla="*/ 166882 h 171426"/>
                <a:gd name="connsiteX4" fmla="*/ 77575 w 188661"/>
                <a:gd name="connsiteY4" fmla="*/ 157197 h 171426"/>
                <a:gd name="connsiteX5" fmla="*/ 79794 w 188661"/>
                <a:gd name="connsiteY5" fmla="*/ 29337 h 171426"/>
                <a:gd name="connsiteX6" fmla="*/ 73409 w 188661"/>
                <a:gd name="connsiteY6" fmla="*/ 29337 h 171426"/>
                <a:gd name="connsiteX7" fmla="*/ 13023 w 188661"/>
                <a:gd name="connsiteY7" fmla="*/ 27064 h 171426"/>
                <a:gd name="connsiteX8" fmla="*/ 10 w 188661"/>
                <a:gd name="connsiteY8" fmla="*/ 13050 h 171426"/>
                <a:gd name="connsiteX9" fmla="*/ 14051 w 188661"/>
                <a:gd name="connsiteY9" fmla="*/ 9 h 171426"/>
                <a:gd name="connsiteX10" fmla="*/ 74058 w 188661"/>
                <a:gd name="connsiteY10" fmla="*/ 2228 h 171426"/>
                <a:gd name="connsiteX11" fmla="*/ 93754 w 188661"/>
                <a:gd name="connsiteY11" fmla="*/ 2228 h 171426"/>
                <a:gd name="connsiteX12" fmla="*/ 103277 w 188661"/>
                <a:gd name="connsiteY12" fmla="*/ 6340 h 171426"/>
                <a:gd name="connsiteX13" fmla="*/ 107119 w 188661"/>
                <a:gd name="connsiteY13" fmla="*/ 15971 h 171426"/>
                <a:gd name="connsiteX14" fmla="*/ 104846 w 188661"/>
                <a:gd name="connsiteY14" fmla="*/ 143885 h 171426"/>
                <a:gd name="connsiteX15" fmla="*/ 161553 w 188661"/>
                <a:gd name="connsiteY15" fmla="*/ 144210 h 171426"/>
                <a:gd name="connsiteX16" fmla="*/ 160146 w 188661"/>
                <a:gd name="connsiteY16" fmla="*/ 16134 h 171426"/>
                <a:gd name="connsiteX17" fmla="*/ 173565 w 188661"/>
                <a:gd name="connsiteY17" fmla="*/ 2444 h 171426"/>
                <a:gd name="connsiteX18" fmla="*/ 173565 w 188661"/>
                <a:gd name="connsiteY18" fmla="*/ 2444 h 171426"/>
                <a:gd name="connsiteX19" fmla="*/ 187092 w 188661"/>
                <a:gd name="connsiteY19" fmla="*/ 15863 h 171426"/>
                <a:gd name="connsiteX20" fmla="*/ 188662 w 188661"/>
                <a:gd name="connsiteY20" fmla="*/ 157359 h 171426"/>
                <a:gd name="connsiteX21" fmla="*/ 175405 w 188661"/>
                <a:gd name="connsiteY21" fmla="*/ 170994 h 171426"/>
                <a:gd name="connsiteX22" fmla="*/ 146835 w 188661"/>
                <a:gd name="connsiteY22" fmla="*/ 171427 h 17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8661" h="171426">
                  <a:moveTo>
                    <a:pt x="146835" y="171427"/>
                  </a:moveTo>
                  <a:cubicBezTo>
                    <a:pt x="131631" y="171427"/>
                    <a:pt x="116534" y="171427"/>
                    <a:pt x="101708" y="170994"/>
                  </a:cubicBezTo>
                  <a:lnTo>
                    <a:pt x="90886" y="170994"/>
                  </a:lnTo>
                  <a:cubicBezTo>
                    <a:pt x="87299" y="170940"/>
                    <a:pt x="83879" y="169425"/>
                    <a:pt x="81363" y="166882"/>
                  </a:cubicBezTo>
                  <a:cubicBezTo>
                    <a:pt x="78852" y="164285"/>
                    <a:pt x="77483" y="160822"/>
                    <a:pt x="77575" y="157197"/>
                  </a:cubicBezTo>
                  <a:lnTo>
                    <a:pt x="79794" y="29337"/>
                  </a:lnTo>
                  <a:lnTo>
                    <a:pt x="73409" y="29337"/>
                  </a:lnTo>
                  <a:lnTo>
                    <a:pt x="13023" y="27064"/>
                  </a:lnTo>
                  <a:cubicBezTo>
                    <a:pt x="5550" y="26793"/>
                    <a:pt x="-272" y="20517"/>
                    <a:pt x="10" y="13050"/>
                  </a:cubicBezTo>
                  <a:cubicBezTo>
                    <a:pt x="291" y="5528"/>
                    <a:pt x="6579" y="-262"/>
                    <a:pt x="14051" y="9"/>
                  </a:cubicBezTo>
                  <a:lnTo>
                    <a:pt x="74058" y="2228"/>
                  </a:lnTo>
                  <a:lnTo>
                    <a:pt x="93754" y="2228"/>
                  </a:lnTo>
                  <a:cubicBezTo>
                    <a:pt x="97352" y="2282"/>
                    <a:pt x="100777" y="3742"/>
                    <a:pt x="103277" y="6340"/>
                  </a:cubicBezTo>
                  <a:cubicBezTo>
                    <a:pt x="105804" y="8883"/>
                    <a:pt x="107189" y="12400"/>
                    <a:pt x="107119" y="15971"/>
                  </a:cubicBezTo>
                  <a:lnTo>
                    <a:pt x="104846" y="143885"/>
                  </a:lnTo>
                  <a:cubicBezTo>
                    <a:pt x="123514" y="144156"/>
                    <a:pt x="142723" y="144372"/>
                    <a:pt x="161553" y="144210"/>
                  </a:cubicBezTo>
                  <a:lnTo>
                    <a:pt x="160146" y="16134"/>
                  </a:lnTo>
                  <a:cubicBezTo>
                    <a:pt x="160114" y="8666"/>
                    <a:pt x="166098" y="2552"/>
                    <a:pt x="173565" y="2444"/>
                  </a:cubicBezTo>
                  <a:lnTo>
                    <a:pt x="173565" y="2444"/>
                  </a:lnTo>
                  <a:cubicBezTo>
                    <a:pt x="180994" y="2444"/>
                    <a:pt x="187033" y="8450"/>
                    <a:pt x="187092" y="15863"/>
                  </a:cubicBezTo>
                  <a:lnTo>
                    <a:pt x="188662" y="157359"/>
                  </a:lnTo>
                  <a:cubicBezTo>
                    <a:pt x="188721" y="164771"/>
                    <a:pt x="182812" y="170832"/>
                    <a:pt x="175405" y="170994"/>
                  </a:cubicBezTo>
                  <a:cubicBezTo>
                    <a:pt x="165990" y="171319"/>
                    <a:pt x="156358" y="171427"/>
                    <a:pt x="146835" y="171427"/>
                  </a:cubicBezTo>
                  <a:close/>
                </a:path>
              </a:pathLst>
            </a:custGeom>
            <a:grpFill/>
            <a:ln w="5409" cap="flat">
              <a:noFill/>
              <a:prstDash val="solid"/>
              <a:miter/>
            </a:ln>
          </p:spPr>
          <p:txBody>
            <a:bodyPr rtlCol="0" anchor="ctr"/>
            <a:lstStyle/>
            <a:p>
              <a:endParaRPr lang="en-US" sz="2400"/>
            </a:p>
          </p:txBody>
        </p:sp>
        <p:sp>
          <p:nvSpPr>
            <p:cNvPr id="109" name="Freeform 108">
              <a:extLst>
                <a:ext uri="{FF2B5EF4-FFF2-40B4-BE49-F238E27FC236}">
                  <a16:creationId xmlns:a16="http://schemas.microsoft.com/office/drawing/2014/main" id="{1903C700-F826-30EA-EB6C-336641D3CA85}"/>
                </a:ext>
              </a:extLst>
            </p:cNvPr>
            <p:cNvSpPr/>
            <p:nvPr/>
          </p:nvSpPr>
          <p:spPr>
            <a:xfrm>
              <a:off x="1055935" y="4186525"/>
              <a:ext cx="186399" cy="180859"/>
            </a:xfrm>
            <a:custGeom>
              <a:avLst/>
              <a:gdLst>
                <a:gd name="connsiteX0" fmla="*/ 166093 w 186399"/>
                <a:gd name="connsiteY0" fmla="*/ 180860 h 180859"/>
                <a:gd name="connsiteX1" fmla="*/ 165552 w 186399"/>
                <a:gd name="connsiteY1" fmla="*/ 180860 h 180859"/>
                <a:gd name="connsiteX2" fmla="*/ 97861 w 186399"/>
                <a:gd name="connsiteY2" fmla="*/ 176748 h 180859"/>
                <a:gd name="connsiteX3" fmla="*/ 81629 w 186399"/>
                <a:gd name="connsiteY3" fmla="*/ 175665 h 180859"/>
                <a:gd name="connsiteX4" fmla="*/ 69010 w 186399"/>
                <a:gd name="connsiteY4" fmla="*/ 161272 h 180859"/>
                <a:gd name="connsiteX5" fmla="*/ 69021 w 186399"/>
                <a:gd name="connsiteY5" fmla="*/ 161110 h 180859"/>
                <a:gd name="connsiteX6" fmla="*/ 78869 w 186399"/>
                <a:gd name="connsiteY6" fmla="*/ 33304 h 180859"/>
                <a:gd name="connsiteX7" fmla="*/ 63340 w 186399"/>
                <a:gd name="connsiteY7" fmla="*/ 31952 h 180859"/>
                <a:gd name="connsiteX8" fmla="*/ 12098 w 186399"/>
                <a:gd name="connsiteY8" fmla="*/ 27136 h 180859"/>
                <a:gd name="connsiteX9" fmla="*/ 86 w 186399"/>
                <a:gd name="connsiteY9" fmla="*/ 12093 h 180859"/>
                <a:gd name="connsiteX10" fmla="*/ 15129 w 186399"/>
                <a:gd name="connsiteY10" fmla="*/ 81 h 180859"/>
                <a:gd name="connsiteX11" fmla="*/ 65612 w 186399"/>
                <a:gd name="connsiteY11" fmla="*/ 4843 h 180859"/>
                <a:gd name="connsiteX12" fmla="*/ 94615 w 186399"/>
                <a:gd name="connsiteY12" fmla="*/ 7440 h 180859"/>
                <a:gd name="connsiteX13" fmla="*/ 106844 w 186399"/>
                <a:gd name="connsiteY13" fmla="*/ 21941 h 180859"/>
                <a:gd name="connsiteX14" fmla="*/ 96617 w 186399"/>
                <a:gd name="connsiteY14" fmla="*/ 149368 h 180859"/>
                <a:gd name="connsiteX15" fmla="*/ 99485 w 186399"/>
                <a:gd name="connsiteY15" fmla="*/ 149368 h 180859"/>
                <a:gd name="connsiteX16" fmla="*/ 153215 w 186399"/>
                <a:gd name="connsiteY16" fmla="*/ 152723 h 180859"/>
                <a:gd name="connsiteX17" fmla="*/ 159330 w 186399"/>
                <a:gd name="connsiteY17" fmla="*/ 24971 h 180859"/>
                <a:gd name="connsiteX18" fmla="*/ 173506 w 186399"/>
                <a:gd name="connsiteY18" fmla="*/ 12093 h 180859"/>
                <a:gd name="connsiteX19" fmla="*/ 186384 w 186399"/>
                <a:gd name="connsiteY19" fmla="*/ 26270 h 180859"/>
                <a:gd name="connsiteX20" fmla="*/ 179567 w 186399"/>
                <a:gd name="connsiteY20" fmla="*/ 167657 h 180859"/>
                <a:gd name="connsiteX21" fmla="*/ 166093 w 186399"/>
                <a:gd name="connsiteY21" fmla="*/ 180535 h 180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6399" h="180859">
                  <a:moveTo>
                    <a:pt x="166093" y="180860"/>
                  </a:moveTo>
                  <a:lnTo>
                    <a:pt x="165552" y="180860"/>
                  </a:lnTo>
                  <a:cubicBezTo>
                    <a:pt x="142934" y="179724"/>
                    <a:pt x="120046" y="178208"/>
                    <a:pt x="97861" y="176748"/>
                  </a:cubicBezTo>
                  <a:lnTo>
                    <a:pt x="81629" y="175665"/>
                  </a:lnTo>
                  <a:cubicBezTo>
                    <a:pt x="74172" y="175179"/>
                    <a:pt x="68523" y="168739"/>
                    <a:pt x="69010" y="161272"/>
                  </a:cubicBezTo>
                  <a:cubicBezTo>
                    <a:pt x="69010" y="161218"/>
                    <a:pt x="69016" y="161165"/>
                    <a:pt x="69021" y="161110"/>
                  </a:cubicBezTo>
                  <a:lnTo>
                    <a:pt x="78869" y="33304"/>
                  </a:lnTo>
                  <a:lnTo>
                    <a:pt x="63340" y="31952"/>
                  </a:lnTo>
                  <a:cubicBezTo>
                    <a:pt x="46566" y="30545"/>
                    <a:pt x="29197" y="29030"/>
                    <a:pt x="12098" y="27136"/>
                  </a:cubicBezTo>
                  <a:cubicBezTo>
                    <a:pt x="4626" y="26324"/>
                    <a:pt x="-753" y="19561"/>
                    <a:pt x="86" y="12093"/>
                  </a:cubicBezTo>
                  <a:cubicBezTo>
                    <a:pt x="925" y="4626"/>
                    <a:pt x="7656" y="-730"/>
                    <a:pt x="15129" y="81"/>
                  </a:cubicBezTo>
                  <a:cubicBezTo>
                    <a:pt x="31902" y="1975"/>
                    <a:pt x="49055" y="3436"/>
                    <a:pt x="65612" y="4843"/>
                  </a:cubicBezTo>
                  <a:cubicBezTo>
                    <a:pt x="75298" y="5708"/>
                    <a:pt x="84983" y="6520"/>
                    <a:pt x="94615" y="7440"/>
                  </a:cubicBezTo>
                  <a:cubicBezTo>
                    <a:pt x="101963" y="8144"/>
                    <a:pt x="107406" y="14582"/>
                    <a:pt x="106844" y="21941"/>
                  </a:cubicBezTo>
                  <a:lnTo>
                    <a:pt x="96617" y="149368"/>
                  </a:lnTo>
                  <a:lnTo>
                    <a:pt x="99485" y="149368"/>
                  </a:lnTo>
                  <a:cubicBezTo>
                    <a:pt x="117124" y="150559"/>
                    <a:pt x="135197" y="151749"/>
                    <a:pt x="153215" y="152723"/>
                  </a:cubicBezTo>
                  <a:lnTo>
                    <a:pt x="159330" y="24971"/>
                  </a:lnTo>
                  <a:cubicBezTo>
                    <a:pt x="159687" y="17504"/>
                    <a:pt x="166034" y="11715"/>
                    <a:pt x="173506" y="12093"/>
                  </a:cubicBezTo>
                  <a:cubicBezTo>
                    <a:pt x="180979" y="12472"/>
                    <a:pt x="186741" y="18803"/>
                    <a:pt x="186384" y="26270"/>
                  </a:cubicBezTo>
                  <a:lnTo>
                    <a:pt x="179567" y="167657"/>
                  </a:lnTo>
                  <a:cubicBezTo>
                    <a:pt x="179193" y="174854"/>
                    <a:pt x="173284" y="180481"/>
                    <a:pt x="166093" y="180535"/>
                  </a:cubicBezTo>
                  <a:close/>
                </a:path>
              </a:pathLst>
            </a:custGeom>
            <a:grpFill/>
            <a:ln w="5409" cap="flat">
              <a:noFill/>
              <a:prstDash val="solid"/>
              <a:miter/>
            </a:ln>
          </p:spPr>
          <p:txBody>
            <a:bodyPr rtlCol="0" anchor="ctr"/>
            <a:lstStyle/>
            <a:p>
              <a:endParaRPr lang="en-US" sz="2400"/>
            </a:p>
          </p:txBody>
        </p:sp>
        <p:sp>
          <p:nvSpPr>
            <p:cNvPr id="110" name="Freeform 109">
              <a:extLst>
                <a:ext uri="{FF2B5EF4-FFF2-40B4-BE49-F238E27FC236}">
                  <a16:creationId xmlns:a16="http://schemas.microsoft.com/office/drawing/2014/main" id="{AA929CFE-F5AB-8731-058A-9E7765E34212}"/>
                </a:ext>
              </a:extLst>
            </p:cNvPr>
            <p:cNvSpPr/>
            <p:nvPr/>
          </p:nvSpPr>
          <p:spPr>
            <a:xfrm>
              <a:off x="891720" y="4164291"/>
              <a:ext cx="186241" cy="189552"/>
            </a:xfrm>
            <a:custGeom>
              <a:avLst/>
              <a:gdLst>
                <a:gd name="connsiteX0" fmla="*/ 157376 w 186241"/>
                <a:gd name="connsiteY0" fmla="*/ 189512 h 189552"/>
                <a:gd name="connsiteX1" fmla="*/ 155807 w 186241"/>
                <a:gd name="connsiteY1" fmla="*/ 189512 h 189552"/>
                <a:gd name="connsiteX2" fmla="*/ 137734 w 186241"/>
                <a:gd name="connsiteY2" fmla="*/ 187456 h 189552"/>
                <a:gd name="connsiteX3" fmla="*/ 71829 w 186241"/>
                <a:gd name="connsiteY3" fmla="*/ 179177 h 189552"/>
                <a:gd name="connsiteX4" fmla="*/ 60412 w 186241"/>
                <a:gd name="connsiteY4" fmla="*/ 163972 h 189552"/>
                <a:gd name="connsiteX5" fmla="*/ 77835 w 186241"/>
                <a:gd name="connsiteY5" fmla="*/ 37140 h 189552"/>
                <a:gd name="connsiteX6" fmla="*/ 51538 w 186241"/>
                <a:gd name="connsiteY6" fmla="*/ 33461 h 189552"/>
                <a:gd name="connsiteX7" fmla="*/ 11714 w 186241"/>
                <a:gd name="connsiteY7" fmla="*/ 26914 h 189552"/>
                <a:gd name="connsiteX8" fmla="*/ 124 w 186241"/>
                <a:gd name="connsiteY8" fmla="*/ 11709 h 189552"/>
                <a:gd name="connsiteX9" fmla="*/ 15344 w 186241"/>
                <a:gd name="connsiteY9" fmla="*/ 130 h 189552"/>
                <a:gd name="connsiteX10" fmla="*/ 16151 w 186241"/>
                <a:gd name="connsiteY10" fmla="*/ 237 h 189552"/>
                <a:gd name="connsiteX11" fmla="*/ 55650 w 186241"/>
                <a:gd name="connsiteY11" fmla="*/ 6731 h 189552"/>
                <a:gd name="connsiteX12" fmla="*/ 94934 w 186241"/>
                <a:gd name="connsiteY12" fmla="*/ 12142 h 189552"/>
                <a:gd name="connsiteX13" fmla="*/ 106459 w 186241"/>
                <a:gd name="connsiteY13" fmla="*/ 27400 h 189552"/>
                <a:gd name="connsiteX14" fmla="*/ 89036 w 186241"/>
                <a:gd name="connsiteY14" fmla="*/ 154287 h 189552"/>
                <a:gd name="connsiteX15" fmla="*/ 140764 w 186241"/>
                <a:gd name="connsiteY15" fmla="*/ 160563 h 189552"/>
                <a:gd name="connsiteX16" fmla="*/ 145364 w 186241"/>
                <a:gd name="connsiteY16" fmla="*/ 161051 h 189552"/>
                <a:gd name="connsiteX17" fmla="*/ 159107 w 186241"/>
                <a:gd name="connsiteY17" fmla="*/ 33894 h 189552"/>
                <a:gd name="connsiteX18" fmla="*/ 174096 w 186241"/>
                <a:gd name="connsiteY18" fmla="*/ 21827 h 189552"/>
                <a:gd name="connsiteX19" fmla="*/ 186162 w 186241"/>
                <a:gd name="connsiteY19" fmla="*/ 36815 h 189552"/>
                <a:gd name="connsiteX20" fmla="*/ 171011 w 186241"/>
                <a:gd name="connsiteY20" fmla="*/ 177499 h 189552"/>
                <a:gd name="connsiteX21" fmla="*/ 165979 w 186241"/>
                <a:gd name="connsiteY21" fmla="*/ 186590 h 189552"/>
                <a:gd name="connsiteX22" fmla="*/ 157376 w 186241"/>
                <a:gd name="connsiteY22" fmla="*/ 189512 h 18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6241" h="189552">
                  <a:moveTo>
                    <a:pt x="157376" y="189512"/>
                  </a:moveTo>
                  <a:cubicBezTo>
                    <a:pt x="156856" y="189566"/>
                    <a:pt x="156326" y="189566"/>
                    <a:pt x="155807" y="189512"/>
                  </a:cubicBezTo>
                  <a:lnTo>
                    <a:pt x="137734" y="187456"/>
                  </a:lnTo>
                  <a:cubicBezTo>
                    <a:pt x="116091" y="185021"/>
                    <a:pt x="93798" y="182532"/>
                    <a:pt x="71829" y="179177"/>
                  </a:cubicBezTo>
                  <a:cubicBezTo>
                    <a:pt x="64503" y="178094"/>
                    <a:pt x="59411" y="171331"/>
                    <a:pt x="60412" y="163972"/>
                  </a:cubicBezTo>
                  <a:lnTo>
                    <a:pt x="77835" y="37140"/>
                  </a:lnTo>
                  <a:lnTo>
                    <a:pt x="51538" y="33461"/>
                  </a:lnTo>
                  <a:lnTo>
                    <a:pt x="11714" y="26914"/>
                  </a:lnTo>
                  <a:cubicBezTo>
                    <a:pt x="4312" y="25885"/>
                    <a:pt x="-877" y="19122"/>
                    <a:pt x="124" y="11709"/>
                  </a:cubicBezTo>
                  <a:cubicBezTo>
                    <a:pt x="1130" y="4296"/>
                    <a:pt x="7942" y="-899"/>
                    <a:pt x="15344" y="130"/>
                  </a:cubicBezTo>
                  <a:cubicBezTo>
                    <a:pt x="15615" y="130"/>
                    <a:pt x="15886" y="183"/>
                    <a:pt x="16151" y="237"/>
                  </a:cubicBezTo>
                  <a:lnTo>
                    <a:pt x="55650" y="6731"/>
                  </a:lnTo>
                  <a:lnTo>
                    <a:pt x="94934" y="12142"/>
                  </a:lnTo>
                  <a:cubicBezTo>
                    <a:pt x="102331" y="13170"/>
                    <a:pt x="107487" y="19987"/>
                    <a:pt x="106459" y="27400"/>
                  </a:cubicBezTo>
                  <a:lnTo>
                    <a:pt x="89036" y="154287"/>
                  </a:lnTo>
                  <a:cubicBezTo>
                    <a:pt x="106297" y="156613"/>
                    <a:pt x="123774" y="158615"/>
                    <a:pt x="140764" y="160563"/>
                  </a:cubicBezTo>
                  <a:lnTo>
                    <a:pt x="145364" y="161051"/>
                  </a:lnTo>
                  <a:lnTo>
                    <a:pt x="159107" y="33894"/>
                  </a:lnTo>
                  <a:cubicBezTo>
                    <a:pt x="159914" y="26427"/>
                    <a:pt x="166623" y="21016"/>
                    <a:pt x="174096" y="21827"/>
                  </a:cubicBezTo>
                  <a:cubicBezTo>
                    <a:pt x="181568" y="22639"/>
                    <a:pt x="186968" y="29348"/>
                    <a:pt x="186162" y="36815"/>
                  </a:cubicBezTo>
                  <a:lnTo>
                    <a:pt x="171011" y="177499"/>
                  </a:lnTo>
                  <a:cubicBezTo>
                    <a:pt x="170600" y="181071"/>
                    <a:pt x="168793" y="184317"/>
                    <a:pt x="165979" y="186590"/>
                  </a:cubicBezTo>
                  <a:cubicBezTo>
                    <a:pt x="163539" y="188538"/>
                    <a:pt x="160498" y="189566"/>
                    <a:pt x="157376" y="189512"/>
                  </a:cubicBezTo>
                  <a:close/>
                </a:path>
              </a:pathLst>
            </a:custGeom>
            <a:grpFill/>
            <a:ln w="5409" cap="flat">
              <a:noFill/>
              <a:prstDash val="solid"/>
              <a:miter/>
            </a:ln>
          </p:spPr>
          <p:txBody>
            <a:bodyPr rtlCol="0" anchor="ctr"/>
            <a:lstStyle/>
            <a:p>
              <a:endParaRPr lang="en-US" sz="2400"/>
            </a:p>
          </p:txBody>
        </p:sp>
        <p:sp>
          <p:nvSpPr>
            <p:cNvPr id="111" name="Freeform 110">
              <a:extLst>
                <a:ext uri="{FF2B5EF4-FFF2-40B4-BE49-F238E27FC236}">
                  <a16:creationId xmlns:a16="http://schemas.microsoft.com/office/drawing/2014/main" id="{45831A13-7D71-533C-2BDF-5852D897F4F9}"/>
                </a:ext>
              </a:extLst>
            </p:cNvPr>
            <p:cNvSpPr/>
            <p:nvPr/>
          </p:nvSpPr>
          <p:spPr>
            <a:xfrm>
              <a:off x="729614" y="4132125"/>
              <a:ext cx="184705" cy="197870"/>
            </a:xfrm>
            <a:custGeom>
              <a:avLst/>
              <a:gdLst>
                <a:gd name="connsiteX0" fmla="*/ 147685 w 184705"/>
                <a:gd name="connsiteY0" fmla="*/ 197871 h 197870"/>
                <a:gd name="connsiteX1" fmla="*/ 145574 w 184705"/>
                <a:gd name="connsiteY1" fmla="*/ 197871 h 197870"/>
                <a:gd name="connsiteX2" fmla="*/ 83944 w 184705"/>
                <a:gd name="connsiteY2" fmla="*/ 186778 h 197870"/>
                <a:gd name="connsiteX3" fmla="*/ 62300 w 184705"/>
                <a:gd name="connsiteY3" fmla="*/ 182666 h 197870"/>
                <a:gd name="connsiteX4" fmla="*/ 51370 w 184705"/>
                <a:gd name="connsiteY4" fmla="*/ 166974 h 197870"/>
                <a:gd name="connsiteX5" fmla="*/ 51478 w 184705"/>
                <a:gd name="connsiteY5" fmla="*/ 166433 h 197870"/>
                <a:gd name="connsiteX6" fmla="*/ 76423 w 184705"/>
                <a:gd name="connsiteY6" fmla="*/ 40954 h 197870"/>
                <a:gd name="connsiteX7" fmla="*/ 57214 w 184705"/>
                <a:gd name="connsiteY7" fmla="*/ 36842 h 197870"/>
                <a:gd name="connsiteX8" fmla="*/ 11167 w 184705"/>
                <a:gd name="connsiteY8" fmla="*/ 26832 h 197870"/>
                <a:gd name="connsiteX9" fmla="*/ 210 w 184705"/>
                <a:gd name="connsiteY9" fmla="*/ 11140 h 197870"/>
                <a:gd name="connsiteX10" fmla="*/ 15891 w 184705"/>
                <a:gd name="connsiteY10" fmla="*/ 210 h 197870"/>
                <a:gd name="connsiteX11" fmla="*/ 16957 w 184705"/>
                <a:gd name="connsiteY11" fmla="*/ 426 h 197870"/>
                <a:gd name="connsiteX12" fmla="*/ 63004 w 184705"/>
                <a:gd name="connsiteY12" fmla="*/ 10436 h 197870"/>
                <a:gd name="connsiteX13" fmla="*/ 94766 w 184705"/>
                <a:gd name="connsiteY13" fmla="*/ 16983 h 197870"/>
                <a:gd name="connsiteX14" fmla="*/ 105696 w 184705"/>
                <a:gd name="connsiteY14" fmla="*/ 32675 h 197870"/>
                <a:gd name="connsiteX15" fmla="*/ 105587 w 184705"/>
                <a:gd name="connsiteY15" fmla="*/ 33216 h 197870"/>
                <a:gd name="connsiteX16" fmla="*/ 80643 w 184705"/>
                <a:gd name="connsiteY16" fmla="*/ 158479 h 197870"/>
                <a:gd name="connsiteX17" fmla="*/ 88976 w 184705"/>
                <a:gd name="connsiteY17" fmla="*/ 160048 h 197870"/>
                <a:gd name="connsiteX18" fmla="*/ 136430 w 184705"/>
                <a:gd name="connsiteY18" fmla="*/ 168868 h 197870"/>
                <a:gd name="connsiteX19" fmla="*/ 157803 w 184705"/>
                <a:gd name="connsiteY19" fmla="*/ 42577 h 197870"/>
                <a:gd name="connsiteX20" fmla="*/ 173213 w 184705"/>
                <a:gd name="connsiteY20" fmla="*/ 31214 h 197870"/>
                <a:gd name="connsiteX21" fmla="*/ 184549 w 184705"/>
                <a:gd name="connsiteY21" fmla="*/ 46635 h 197870"/>
                <a:gd name="connsiteX22" fmla="*/ 184479 w 184705"/>
                <a:gd name="connsiteY22" fmla="*/ 47068 h 197870"/>
                <a:gd name="connsiteX23" fmla="*/ 160887 w 184705"/>
                <a:gd name="connsiteY23" fmla="*/ 186616 h 197870"/>
                <a:gd name="connsiteX24" fmla="*/ 147685 w 184705"/>
                <a:gd name="connsiteY24" fmla="*/ 197871 h 19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705" h="197870">
                  <a:moveTo>
                    <a:pt x="147685" y="197871"/>
                  </a:moveTo>
                  <a:lnTo>
                    <a:pt x="145574" y="197871"/>
                  </a:lnTo>
                  <a:cubicBezTo>
                    <a:pt x="124851" y="194678"/>
                    <a:pt x="104072" y="190674"/>
                    <a:pt x="83944" y="186778"/>
                  </a:cubicBezTo>
                  <a:lnTo>
                    <a:pt x="62300" y="182666"/>
                  </a:lnTo>
                  <a:cubicBezTo>
                    <a:pt x="54947" y="181367"/>
                    <a:pt x="50055" y="174333"/>
                    <a:pt x="51370" y="166974"/>
                  </a:cubicBezTo>
                  <a:cubicBezTo>
                    <a:pt x="51403" y="166812"/>
                    <a:pt x="51440" y="166595"/>
                    <a:pt x="51478" y="166433"/>
                  </a:cubicBezTo>
                  <a:lnTo>
                    <a:pt x="76423" y="40954"/>
                  </a:lnTo>
                  <a:cubicBezTo>
                    <a:pt x="69930" y="39655"/>
                    <a:pt x="63491" y="38248"/>
                    <a:pt x="57214" y="36842"/>
                  </a:cubicBezTo>
                  <a:lnTo>
                    <a:pt x="11167" y="26832"/>
                  </a:lnTo>
                  <a:cubicBezTo>
                    <a:pt x="3813" y="25533"/>
                    <a:pt x="-1094" y="18498"/>
                    <a:pt x="210" y="11140"/>
                  </a:cubicBezTo>
                  <a:cubicBezTo>
                    <a:pt x="1514" y="3781"/>
                    <a:pt x="8532" y="-1089"/>
                    <a:pt x="15891" y="210"/>
                  </a:cubicBezTo>
                  <a:cubicBezTo>
                    <a:pt x="16248" y="264"/>
                    <a:pt x="16605" y="318"/>
                    <a:pt x="16957" y="426"/>
                  </a:cubicBezTo>
                  <a:lnTo>
                    <a:pt x="63004" y="10436"/>
                  </a:lnTo>
                  <a:cubicBezTo>
                    <a:pt x="73393" y="12708"/>
                    <a:pt x="84214" y="15090"/>
                    <a:pt x="94766" y="16983"/>
                  </a:cubicBezTo>
                  <a:cubicBezTo>
                    <a:pt x="102119" y="18282"/>
                    <a:pt x="107011" y="25316"/>
                    <a:pt x="105696" y="32675"/>
                  </a:cubicBezTo>
                  <a:cubicBezTo>
                    <a:pt x="105663" y="32838"/>
                    <a:pt x="105625" y="33054"/>
                    <a:pt x="105587" y="33216"/>
                  </a:cubicBezTo>
                  <a:lnTo>
                    <a:pt x="80643" y="158479"/>
                  </a:lnTo>
                  <a:lnTo>
                    <a:pt x="88976" y="160048"/>
                  </a:lnTo>
                  <a:cubicBezTo>
                    <a:pt x="104560" y="163078"/>
                    <a:pt x="120522" y="166163"/>
                    <a:pt x="136430" y="168868"/>
                  </a:cubicBezTo>
                  <a:lnTo>
                    <a:pt x="157803" y="42577"/>
                  </a:lnTo>
                  <a:cubicBezTo>
                    <a:pt x="158928" y="35164"/>
                    <a:pt x="165827" y="30132"/>
                    <a:pt x="173213" y="31214"/>
                  </a:cubicBezTo>
                  <a:cubicBezTo>
                    <a:pt x="180599" y="32350"/>
                    <a:pt x="185675" y="39276"/>
                    <a:pt x="184549" y="46635"/>
                  </a:cubicBezTo>
                  <a:cubicBezTo>
                    <a:pt x="184528" y="46797"/>
                    <a:pt x="184506" y="46906"/>
                    <a:pt x="184479" y="47068"/>
                  </a:cubicBezTo>
                  <a:lnTo>
                    <a:pt x="160887" y="186616"/>
                  </a:lnTo>
                  <a:cubicBezTo>
                    <a:pt x="159789" y="193055"/>
                    <a:pt x="154226" y="197817"/>
                    <a:pt x="147685" y="197871"/>
                  </a:cubicBezTo>
                  <a:close/>
                </a:path>
              </a:pathLst>
            </a:custGeom>
            <a:grpFill/>
            <a:ln w="5409" cap="flat">
              <a:noFill/>
              <a:prstDash val="solid"/>
              <a:miter/>
            </a:ln>
          </p:spPr>
          <p:txBody>
            <a:bodyPr rtlCol="0" anchor="ctr"/>
            <a:lstStyle/>
            <a:p>
              <a:endParaRPr lang="en-US" sz="2400"/>
            </a:p>
          </p:txBody>
        </p:sp>
        <p:sp>
          <p:nvSpPr>
            <p:cNvPr id="112" name="Freeform 111">
              <a:extLst>
                <a:ext uri="{FF2B5EF4-FFF2-40B4-BE49-F238E27FC236}">
                  <a16:creationId xmlns:a16="http://schemas.microsoft.com/office/drawing/2014/main" id="{AC5FCD01-6E2B-F6DD-EF16-E782E1D1C21F}"/>
                </a:ext>
              </a:extLst>
            </p:cNvPr>
            <p:cNvSpPr/>
            <p:nvPr/>
          </p:nvSpPr>
          <p:spPr>
            <a:xfrm>
              <a:off x="570097" y="4090445"/>
              <a:ext cx="182450" cy="205731"/>
            </a:xfrm>
            <a:custGeom>
              <a:avLst/>
              <a:gdLst>
                <a:gd name="connsiteX0" fmla="*/ 137028 w 182450"/>
                <a:gd name="connsiteY0" fmla="*/ 205732 h 205731"/>
                <a:gd name="connsiteX1" fmla="*/ 133836 w 182450"/>
                <a:gd name="connsiteY1" fmla="*/ 205353 h 205731"/>
                <a:gd name="connsiteX2" fmla="*/ 83244 w 182450"/>
                <a:gd name="connsiteY2" fmla="*/ 192962 h 205731"/>
                <a:gd name="connsiteX3" fmla="*/ 51698 w 182450"/>
                <a:gd name="connsiteY3" fmla="*/ 184900 h 205731"/>
                <a:gd name="connsiteX4" fmla="*/ 42283 w 182450"/>
                <a:gd name="connsiteY4" fmla="*/ 168667 h 205731"/>
                <a:gd name="connsiteX5" fmla="*/ 74748 w 182450"/>
                <a:gd name="connsiteY5" fmla="*/ 44757 h 205731"/>
                <a:gd name="connsiteX6" fmla="*/ 65983 w 182450"/>
                <a:gd name="connsiteY6" fmla="*/ 42430 h 205731"/>
                <a:gd name="connsiteX7" fmla="*/ 10142 w 182450"/>
                <a:gd name="connsiteY7" fmla="*/ 26631 h 205731"/>
                <a:gd name="connsiteX8" fmla="*/ 435 w 182450"/>
                <a:gd name="connsiteY8" fmla="*/ 10127 h 205731"/>
                <a:gd name="connsiteX9" fmla="*/ 16922 w 182450"/>
                <a:gd name="connsiteY9" fmla="*/ 441 h 205731"/>
                <a:gd name="connsiteX10" fmla="*/ 18150 w 182450"/>
                <a:gd name="connsiteY10" fmla="*/ 820 h 205731"/>
                <a:gd name="connsiteX11" fmla="*/ 73017 w 182450"/>
                <a:gd name="connsiteY11" fmla="*/ 16295 h 205731"/>
                <a:gd name="connsiteX12" fmla="*/ 94661 w 182450"/>
                <a:gd name="connsiteY12" fmla="*/ 22193 h 205731"/>
                <a:gd name="connsiteX13" fmla="*/ 104184 w 182450"/>
                <a:gd name="connsiteY13" fmla="*/ 38426 h 205731"/>
                <a:gd name="connsiteX14" fmla="*/ 71718 w 182450"/>
                <a:gd name="connsiteY14" fmla="*/ 162282 h 205731"/>
                <a:gd name="connsiteX15" fmla="*/ 89466 w 182450"/>
                <a:gd name="connsiteY15" fmla="*/ 166665 h 205731"/>
                <a:gd name="connsiteX16" fmla="*/ 126801 w 182450"/>
                <a:gd name="connsiteY16" fmla="*/ 175755 h 205731"/>
                <a:gd name="connsiteX17" fmla="*/ 155642 w 182450"/>
                <a:gd name="connsiteY17" fmla="*/ 51304 h 205731"/>
                <a:gd name="connsiteX18" fmla="*/ 171501 w 182450"/>
                <a:gd name="connsiteY18" fmla="*/ 40590 h 205731"/>
                <a:gd name="connsiteX19" fmla="*/ 182199 w 182450"/>
                <a:gd name="connsiteY19" fmla="*/ 56444 h 205731"/>
                <a:gd name="connsiteX20" fmla="*/ 181993 w 182450"/>
                <a:gd name="connsiteY20" fmla="*/ 57364 h 205731"/>
                <a:gd name="connsiteX21" fmla="*/ 150069 w 182450"/>
                <a:gd name="connsiteY21" fmla="*/ 195234 h 205731"/>
                <a:gd name="connsiteX22" fmla="*/ 144008 w 182450"/>
                <a:gd name="connsiteY22" fmla="*/ 203730 h 205731"/>
                <a:gd name="connsiteX23" fmla="*/ 137028 w 182450"/>
                <a:gd name="connsiteY23" fmla="*/ 205732 h 2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2450" h="205731">
                  <a:moveTo>
                    <a:pt x="137028" y="205732"/>
                  </a:moveTo>
                  <a:cubicBezTo>
                    <a:pt x="135951" y="205732"/>
                    <a:pt x="134880" y="205624"/>
                    <a:pt x="133836" y="205353"/>
                  </a:cubicBezTo>
                  <a:lnTo>
                    <a:pt x="83244" y="192962"/>
                  </a:lnTo>
                  <a:cubicBezTo>
                    <a:pt x="72909" y="190473"/>
                    <a:pt x="62195" y="187876"/>
                    <a:pt x="51698" y="184900"/>
                  </a:cubicBezTo>
                  <a:cubicBezTo>
                    <a:pt x="44707" y="182897"/>
                    <a:pt x="40546" y="175755"/>
                    <a:pt x="42283" y="168667"/>
                  </a:cubicBezTo>
                  <a:lnTo>
                    <a:pt x="74748" y="44757"/>
                  </a:lnTo>
                  <a:lnTo>
                    <a:pt x="65983" y="42430"/>
                  </a:lnTo>
                  <a:cubicBezTo>
                    <a:pt x="47640" y="37506"/>
                    <a:pt x="28702" y="32366"/>
                    <a:pt x="10142" y="26631"/>
                  </a:cubicBezTo>
                  <a:cubicBezTo>
                    <a:pt x="2908" y="24736"/>
                    <a:pt x="-1437" y="17377"/>
                    <a:pt x="435" y="10127"/>
                  </a:cubicBezTo>
                  <a:cubicBezTo>
                    <a:pt x="2307" y="2931"/>
                    <a:pt x="9688" y="-1453"/>
                    <a:pt x="16922" y="441"/>
                  </a:cubicBezTo>
                  <a:cubicBezTo>
                    <a:pt x="17333" y="550"/>
                    <a:pt x="17744" y="658"/>
                    <a:pt x="18150" y="820"/>
                  </a:cubicBezTo>
                  <a:cubicBezTo>
                    <a:pt x="36223" y="6231"/>
                    <a:pt x="54890" y="11642"/>
                    <a:pt x="73017" y="16295"/>
                  </a:cubicBezTo>
                  <a:lnTo>
                    <a:pt x="94661" y="22193"/>
                  </a:lnTo>
                  <a:cubicBezTo>
                    <a:pt x="101679" y="24195"/>
                    <a:pt x="105883" y="31338"/>
                    <a:pt x="104184" y="38426"/>
                  </a:cubicBezTo>
                  <a:lnTo>
                    <a:pt x="71718" y="162282"/>
                  </a:lnTo>
                  <a:cubicBezTo>
                    <a:pt x="77616" y="163797"/>
                    <a:pt x="83622" y="165204"/>
                    <a:pt x="89466" y="166665"/>
                  </a:cubicBezTo>
                  <a:lnTo>
                    <a:pt x="126801" y="175755"/>
                  </a:lnTo>
                  <a:lnTo>
                    <a:pt x="155642" y="51304"/>
                  </a:lnTo>
                  <a:cubicBezTo>
                    <a:pt x="157070" y="43945"/>
                    <a:pt x="164169" y="39184"/>
                    <a:pt x="171501" y="40590"/>
                  </a:cubicBezTo>
                  <a:cubicBezTo>
                    <a:pt x="178838" y="42052"/>
                    <a:pt x="183627" y="49139"/>
                    <a:pt x="182199" y="56444"/>
                  </a:cubicBezTo>
                  <a:cubicBezTo>
                    <a:pt x="182139" y="56769"/>
                    <a:pt x="182074" y="57093"/>
                    <a:pt x="181993" y="57364"/>
                  </a:cubicBezTo>
                  <a:lnTo>
                    <a:pt x="150069" y="195234"/>
                  </a:lnTo>
                  <a:cubicBezTo>
                    <a:pt x="149268" y="198752"/>
                    <a:pt x="147082" y="201836"/>
                    <a:pt x="144008" y="203730"/>
                  </a:cubicBezTo>
                  <a:cubicBezTo>
                    <a:pt x="141903" y="205028"/>
                    <a:pt x="139490" y="205678"/>
                    <a:pt x="137028" y="205732"/>
                  </a:cubicBezTo>
                  <a:close/>
                </a:path>
              </a:pathLst>
            </a:custGeom>
            <a:grpFill/>
            <a:ln w="5409" cap="flat">
              <a:noFill/>
              <a:prstDash val="solid"/>
              <a:miter/>
            </a:ln>
          </p:spPr>
          <p:txBody>
            <a:bodyPr rtlCol="0" anchor="ctr"/>
            <a:lstStyle/>
            <a:p>
              <a:endParaRPr lang="en-US" sz="2400"/>
            </a:p>
          </p:txBody>
        </p:sp>
        <p:sp>
          <p:nvSpPr>
            <p:cNvPr id="113" name="Freeform 112">
              <a:extLst>
                <a:ext uri="{FF2B5EF4-FFF2-40B4-BE49-F238E27FC236}">
                  <a16:creationId xmlns:a16="http://schemas.microsoft.com/office/drawing/2014/main" id="{3F4A2169-6F9C-8D78-0039-8A8EB4520AD8}"/>
                </a:ext>
              </a:extLst>
            </p:cNvPr>
            <p:cNvSpPr/>
            <p:nvPr/>
          </p:nvSpPr>
          <p:spPr>
            <a:xfrm>
              <a:off x="413887" y="4039171"/>
              <a:ext cx="179415" cy="212635"/>
            </a:xfrm>
            <a:custGeom>
              <a:avLst/>
              <a:gdLst>
                <a:gd name="connsiteX0" fmla="*/ 125500 w 179415"/>
                <a:gd name="connsiteY0" fmla="*/ 212636 h 212635"/>
                <a:gd name="connsiteX1" fmla="*/ 121604 w 179415"/>
                <a:gd name="connsiteY1" fmla="*/ 212041 h 212635"/>
                <a:gd name="connsiteX2" fmla="*/ 81293 w 179415"/>
                <a:gd name="connsiteY2" fmla="*/ 199974 h 212635"/>
                <a:gd name="connsiteX3" fmla="*/ 40927 w 179415"/>
                <a:gd name="connsiteY3" fmla="*/ 186880 h 212635"/>
                <a:gd name="connsiteX4" fmla="*/ 33081 w 179415"/>
                <a:gd name="connsiteY4" fmla="*/ 180116 h 212635"/>
                <a:gd name="connsiteX5" fmla="*/ 32270 w 179415"/>
                <a:gd name="connsiteY5" fmla="*/ 169782 h 212635"/>
                <a:gd name="connsiteX6" fmla="*/ 72148 w 179415"/>
                <a:gd name="connsiteY6" fmla="*/ 48252 h 212635"/>
                <a:gd name="connsiteX7" fmla="*/ 30430 w 179415"/>
                <a:gd name="connsiteY7" fmla="*/ 33859 h 212635"/>
                <a:gd name="connsiteX8" fmla="*/ 9111 w 179415"/>
                <a:gd name="connsiteY8" fmla="*/ 26338 h 212635"/>
                <a:gd name="connsiteX9" fmla="*/ 751 w 179415"/>
                <a:gd name="connsiteY9" fmla="*/ 9131 h 212635"/>
                <a:gd name="connsiteX10" fmla="*/ 17985 w 179415"/>
                <a:gd name="connsiteY10" fmla="*/ 744 h 212635"/>
                <a:gd name="connsiteX11" fmla="*/ 39629 w 179415"/>
                <a:gd name="connsiteY11" fmla="*/ 8320 h 212635"/>
                <a:gd name="connsiteX12" fmla="*/ 93413 w 179415"/>
                <a:gd name="connsiteY12" fmla="*/ 26609 h 212635"/>
                <a:gd name="connsiteX13" fmla="*/ 101421 w 179415"/>
                <a:gd name="connsiteY13" fmla="*/ 33372 h 212635"/>
                <a:gd name="connsiteX14" fmla="*/ 102287 w 179415"/>
                <a:gd name="connsiteY14" fmla="*/ 43761 h 212635"/>
                <a:gd name="connsiteX15" fmla="*/ 62354 w 179415"/>
                <a:gd name="connsiteY15" fmla="*/ 165344 h 212635"/>
                <a:gd name="connsiteX16" fmla="*/ 89409 w 179415"/>
                <a:gd name="connsiteY16" fmla="*/ 174164 h 212635"/>
                <a:gd name="connsiteX17" fmla="*/ 116464 w 179415"/>
                <a:gd name="connsiteY17" fmla="*/ 182226 h 212635"/>
                <a:gd name="connsiteX18" fmla="*/ 152771 w 179415"/>
                <a:gd name="connsiteY18" fmla="*/ 59561 h 212635"/>
                <a:gd name="connsiteX19" fmla="*/ 169209 w 179415"/>
                <a:gd name="connsiteY19" fmla="*/ 49767 h 212635"/>
                <a:gd name="connsiteX20" fmla="*/ 178998 w 179415"/>
                <a:gd name="connsiteY20" fmla="*/ 66216 h 212635"/>
                <a:gd name="connsiteX21" fmla="*/ 178689 w 179415"/>
                <a:gd name="connsiteY21" fmla="*/ 67244 h 212635"/>
                <a:gd name="connsiteX22" fmla="*/ 138540 w 179415"/>
                <a:gd name="connsiteY22" fmla="*/ 202951 h 212635"/>
                <a:gd name="connsiteX23" fmla="*/ 131993 w 179415"/>
                <a:gd name="connsiteY23" fmla="*/ 210959 h 212635"/>
                <a:gd name="connsiteX24" fmla="*/ 125500 w 179415"/>
                <a:gd name="connsiteY24" fmla="*/ 212636 h 21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9415" h="212635">
                  <a:moveTo>
                    <a:pt x="125500" y="212636"/>
                  </a:moveTo>
                  <a:cubicBezTo>
                    <a:pt x="124180" y="212636"/>
                    <a:pt x="122870" y="212420"/>
                    <a:pt x="121604" y="212041"/>
                  </a:cubicBezTo>
                  <a:lnTo>
                    <a:pt x="81293" y="199974"/>
                  </a:lnTo>
                  <a:lnTo>
                    <a:pt x="40927" y="186880"/>
                  </a:lnTo>
                  <a:cubicBezTo>
                    <a:pt x="37502" y="185798"/>
                    <a:pt x="34672" y="183363"/>
                    <a:pt x="33081" y="180116"/>
                  </a:cubicBezTo>
                  <a:cubicBezTo>
                    <a:pt x="31442" y="176924"/>
                    <a:pt x="31150" y="173191"/>
                    <a:pt x="32270" y="169782"/>
                  </a:cubicBezTo>
                  <a:lnTo>
                    <a:pt x="72148" y="48252"/>
                  </a:lnTo>
                  <a:cubicBezTo>
                    <a:pt x="58080" y="43653"/>
                    <a:pt x="44066" y="38675"/>
                    <a:pt x="30430" y="33859"/>
                  </a:cubicBezTo>
                  <a:lnTo>
                    <a:pt x="9111" y="26338"/>
                  </a:lnTo>
                  <a:cubicBezTo>
                    <a:pt x="2044" y="23903"/>
                    <a:pt x="-1700" y="16165"/>
                    <a:pt x="751" y="9131"/>
                  </a:cubicBezTo>
                  <a:cubicBezTo>
                    <a:pt x="3202" y="2043"/>
                    <a:pt x="10918" y="-1691"/>
                    <a:pt x="17985" y="744"/>
                  </a:cubicBezTo>
                  <a:lnTo>
                    <a:pt x="39629" y="8320"/>
                  </a:lnTo>
                  <a:cubicBezTo>
                    <a:pt x="57214" y="14596"/>
                    <a:pt x="75449" y="21035"/>
                    <a:pt x="93413" y="26609"/>
                  </a:cubicBezTo>
                  <a:cubicBezTo>
                    <a:pt x="96887" y="27691"/>
                    <a:pt x="99782" y="30125"/>
                    <a:pt x="101421" y="33372"/>
                  </a:cubicBezTo>
                  <a:cubicBezTo>
                    <a:pt x="103083" y="36564"/>
                    <a:pt x="103391" y="40298"/>
                    <a:pt x="102287" y="43761"/>
                  </a:cubicBezTo>
                  <a:lnTo>
                    <a:pt x="62354" y="165344"/>
                  </a:lnTo>
                  <a:lnTo>
                    <a:pt x="89409" y="174164"/>
                  </a:lnTo>
                  <a:lnTo>
                    <a:pt x="116464" y="182226"/>
                  </a:lnTo>
                  <a:lnTo>
                    <a:pt x="152771" y="59561"/>
                  </a:lnTo>
                  <a:cubicBezTo>
                    <a:pt x="154611" y="52310"/>
                    <a:pt x="161970" y="47928"/>
                    <a:pt x="169209" y="49767"/>
                  </a:cubicBezTo>
                  <a:cubicBezTo>
                    <a:pt x="176449" y="51607"/>
                    <a:pt x="180832" y="58966"/>
                    <a:pt x="178998" y="66216"/>
                  </a:cubicBezTo>
                  <a:cubicBezTo>
                    <a:pt x="178906" y="66541"/>
                    <a:pt x="178803" y="66920"/>
                    <a:pt x="178689" y="67244"/>
                  </a:cubicBezTo>
                  <a:lnTo>
                    <a:pt x="138540" y="202951"/>
                  </a:lnTo>
                  <a:cubicBezTo>
                    <a:pt x="137523" y="206414"/>
                    <a:pt x="135164" y="209281"/>
                    <a:pt x="131993" y="210959"/>
                  </a:cubicBezTo>
                  <a:cubicBezTo>
                    <a:pt x="130002" y="212041"/>
                    <a:pt x="127773" y="212636"/>
                    <a:pt x="125500" y="212636"/>
                  </a:cubicBezTo>
                  <a:close/>
                </a:path>
              </a:pathLst>
            </a:custGeom>
            <a:grpFill/>
            <a:ln w="5409" cap="flat">
              <a:noFill/>
              <a:prstDash val="solid"/>
              <a:miter/>
            </a:ln>
          </p:spPr>
          <p:txBody>
            <a:bodyPr rtlCol="0" anchor="ctr"/>
            <a:lstStyle/>
            <a:p>
              <a:endParaRPr lang="en-US" sz="2400"/>
            </a:p>
          </p:txBody>
        </p:sp>
        <p:sp>
          <p:nvSpPr>
            <p:cNvPr id="114" name="Freeform 113">
              <a:extLst>
                <a:ext uri="{FF2B5EF4-FFF2-40B4-BE49-F238E27FC236}">
                  <a16:creationId xmlns:a16="http://schemas.microsoft.com/office/drawing/2014/main" id="{68302EDF-5882-3C75-022E-695EA56A64BC}"/>
                </a:ext>
              </a:extLst>
            </p:cNvPr>
            <p:cNvSpPr/>
            <p:nvPr/>
          </p:nvSpPr>
          <p:spPr>
            <a:xfrm>
              <a:off x="260847" y="3978678"/>
              <a:ext cx="175739" cy="219002"/>
            </a:xfrm>
            <a:custGeom>
              <a:avLst/>
              <a:gdLst>
                <a:gd name="connsiteX0" fmla="*/ 113724 w 175739"/>
                <a:gd name="connsiteY0" fmla="*/ 218965 h 219002"/>
                <a:gd name="connsiteX1" fmla="*/ 109070 w 175739"/>
                <a:gd name="connsiteY1" fmla="*/ 218154 h 219002"/>
                <a:gd name="connsiteX2" fmla="*/ 30071 w 175739"/>
                <a:gd name="connsiteY2" fmla="*/ 188232 h 219002"/>
                <a:gd name="connsiteX3" fmla="*/ 22604 w 175739"/>
                <a:gd name="connsiteY3" fmla="*/ 181035 h 219002"/>
                <a:gd name="connsiteX4" fmla="*/ 22604 w 175739"/>
                <a:gd name="connsiteY4" fmla="*/ 170646 h 219002"/>
                <a:gd name="connsiteX5" fmla="*/ 69841 w 175739"/>
                <a:gd name="connsiteY5" fmla="*/ 51606 h 219002"/>
                <a:gd name="connsiteX6" fmla="*/ 45167 w 175739"/>
                <a:gd name="connsiteY6" fmla="*/ 41541 h 219002"/>
                <a:gd name="connsiteX7" fmla="*/ 7832 w 175739"/>
                <a:gd name="connsiteY7" fmla="*/ 25796 h 219002"/>
                <a:gd name="connsiteX8" fmla="*/ 1263 w 175739"/>
                <a:gd name="connsiteY8" fmla="*/ 7831 h 219002"/>
                <a:gd name="connsiteX9" fmla="*/ 18924 w 175739"/>
                <a:gd name="connsiteY9" fmla="*/ 1122 h 219002"/>
                <a:gd name="connsiteX10" fmla="*/ 55340 w 175739"/>
                <a:gd name="connsiteY10" fmla="*/ 16489 h 219002"/>
                <a:gd name="connsiteX11" fmla="*/ 92459 w 175739"/>
                <a:gd name="connsiteY11" fmla="*/ 31640 h 219002"/>
                <a:gd name="connsiteX12" fmla="*/ 99926 w 175739"/>
                <a:gd name="connsiteY12" fmla="*/ 49117 h 219002"/>
                <a:gd name="connsiteX13" fmla="*/ 52797 w 175739"/>
                <a:gd name="connsiteY13" fmla="*/ 168157 h 219002"/>
                <a:gd name="connsiteX14" fmla="*/ 105823 w 175739"/>
                <a:gd name="connsiteY14" fmla="*/ 188340 h 219002"/>
                <a:gd name="connsiteX15" fmla="*/ 149490 w 175739"/>
                <a:gd name="connsiteY15" fmla="*/ 68055 h 219002"/>
                <a:gd name="connsiteX16" fmla="*/ 166832 w 175739"/>
                <a:gd name="connsiteY16" fmla="*/ 59993 h 219002"/>
                <a:gd name="connsiteX17" fmla="*/ 174921 w 175739"/>
                <a:gd name="connsiteY17" fmla="*/ 77308 h 219002"/>
                <a:gd name="connsiteX18" fmla="*/ 126656 w 175739"/>
                <a:gd name="connsiteY18" fmla="*/ 210362 h 219002"/>
                <a:gd name="connsiteX19" fmla="*/ 119621 w 175739"/>
                <a:gd name="connsiteY19" fmla="*/ 217992 h 219002"/>
                <a:gd name="connsiteX20" fmla="*/ 113724 w 175739"/>
                <a:gd name="connsiteY20" fmla="*/ 218965 h 219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739" h="219002">
                  <a:moveTo>
                    <a:pt x="113724" y="218965"/>
                  </a:moveTo>
                  <a:cubicBezTo>
                    <a:pt x="112138" y="218965"/>
                    <a:pt x="110563" y="218695"/>
                    <a:pt x="109070" y="218154"/>
                  </a:cubicBezTo>
                  <a:cubicBezTo>
                    <a:pt x="82015" y="208360"/>
                    <a:pt x="55340" y="197971"/>
                    <a:pt x="30071" y="188232"/>
                  </a:cubicBezTo>
                  <a:cubicBezTo>
                    <a:pt x="26716" y="186933"/>
                    <a:pt x="24021" y="184336"/>
                    <a:pt x="22604" y="181035"/>
                  </a:cubicBezTo>
                  <a:cubicBezTo>
                    <a:pt x="21229" y="177734"/>
                    <a:pt x="21229" y="173947"/>
                    <a:pt x="22604" y="170646"/>
                  </a:cubicBezTo>
                  <a:lnTo>
                    <a:pt x="69841" y="51606"/>
                  </a:lnTo>
                  <a:lnTo>
                    <a:pt x="45167" y="41541"/>
                  </a:lnTo>
                  <a:cubicBezTo>
                    <a:pt x="34021" y="37051"/>
                    <a:pt x="20818" y="31640"/>
                    <a:pt x="7832" y="25796"/>
                  </a:cubicBezTo>
                  <a:cubicBezTo>
                    <a:pt x="1057" y="22657"/>
                    <a:pt x="-1886" y="14595"/>
                    <a:pt x="1263" y="7831"/>
                  </a:cubicBezTo>
                  <a:cubicBezTo>
                    <a:pt x="4358" y="1176"/>
                    <a:pt x="12193" y="-1800"/>
                    <a:pt x="18924" y="1122"/>
                  </a:cubicBezTo>
                  <a:cubicBezTo>
                    <a:pt x="31477" y="6533"/>
                    <a:pt x="44355" y="11944"/>
                    <a:pt x="55340" y="16489"/>
                  </a:cubicBezTo>
                  <a:lnTo>
                    <a:pt x="92459" y="31640"/>
                  </a:lnTo>
                  <a:cubicBezTo>
                    <a:pt x="99309" y="34453"/>
                    <a:pt x="102637" y="42245"/>
                    <a:pt x="99926" y="49117"/>
                  </a:cubicBezTo>
                  <a:lnTo>
                    <a:pt x="52797" y="168157"/>
                  </a:lnTo>
                  <a:cubicBezTo>
                    <a:pt x="70057" y="174813"/>
                    <a:pt x="87913" y="181685"/>
                    <a:pt x="105823" y="188340"/>
                  </a:cubicBezTo>
                  <a:lnTo>
                    <a:pt x="149490" y="68055"/>
                  </a:lnTo>
                  <a:cubicBezTo>
                    <a:pt x="152044" y="61021"/>
                    <a:pt x="159808" y="57396"/>
                    <a:pt x="166832" y="59993"/>
                  </a:cubicBezTo>
                  <a:cubicBezTo>
                    <a:pt x="173855" y="62536"/>
                    <a:pt x="177475" y="70273"/>
                    <a:pt x="174921" y="77308"/>
                  </a:cubicBezTo>
                  <a:lnTo>
                    <a:pt x="126656" y="210362"/>
                  </a:lnTo>
                  <a:cubicBezTo>
                    <a:pt x="125400" y="213717"/>
                    <a:pt x="122879" y="216477"/>
                    <a:pt x="119621" y="217992"/>
                  </a:cubicBezTo>
                  <a:cubicBezTo>
                    <a:pt x="117760" y="218749"/>
                    <a:pt x="115736" y="219128"/>
                    <a:pt x="113724" y="218965"/>
                  </a:cubicBezTo>
                  <a:close/>
                </a:path>
              </a:pathLst>
            </a:custGeom>
            <a:grpFill/>
            <a:ln w="5409" cap="flat">
              <a:noFill/>
              <a:prstDash val="solid"/>
              <a:miter/>
            </a:ln>
          </p:spPr>
          <p:txBody>
            <a:bodyPr rtlCol="0" anchor="ctr"/>
            <a:lstStyle/>
            <a:p>
              <a:endParaRPr lang="en-US" sz="2400"/>
            </a:p>
          </p:txBody>
        </p:sp>
        <p:sp>
          <p:nvSpPr>
            <p:cNvPr id="115" name="Freeform 114">
              <a:extLst>
                <a:ext uri="{FF2B5EF4-FFF2-40B4-BE49-F238E27FC236}">
                  <a16:creationId xmlns:a16="http://schemas.microsoft.com/office/drawing/2014/main" id="{E014931C-B5A5-C53E-82CA-B562E2550546}"/>
                </a:ext>
              </a:extLst>
            </p:cNvPr>
            <p:cNvSpPr/>
            <p:nvPr/>
          </p:nvSpPr>
          <p:spPr>
            <a:xfrm>
              <a:off x="110163" y="3908361"/>
              <a:ext cx="173010" cy="225109"/>
            </a:xfrm>
            <a:custGeom>
              <a:avLst/>
              <a:gdLst>
                <a:gd name="connsiteX0" fmla="*/ 103215 w 173010"/>
                <a:gd name="connsiteY0" fmla="*/ 225109 h 225109"/>
                <a:gd name="connsiteX1" fmla="*/ 97804 w 173010"/>
                <a:gd name="connsiteY1" fmla="*/ 223973 h 225109"/>
                <a:gd name="connsiteX2" fmla="*/ 59279 w 173010"/>
                <a:gd name="connsiteY2" fmla="*/ 207145 h 225109"/>
                <a:gd name="connsiteX3" fmla="*/ 34064 w 173010"/>
                <a:gd name="connsiteY3" fmla="*/ 195512 h 225109"/>
                <a:gd name="connsiteX4" fmla="*/ 20807 w 173010"/>
                <a:gd name="connsiteY4" fmla="*/ 189289 h 225109"/>
                <a:gd name="connsiteX5" fmla="*/ 14206 w 173010"/>
                <a:gd name="connsiteY5" fmla="*/ 171271 h 225109"/>
                <a:gd name="connsiteX6" fmla="*/ 68315 w 173010"/>
                <a:gd name="connsiteY6" fmla="*/ 55369 h 225109"/>
                <a:gd name="connsiteX7" fmla="*/ 67611 w 173010"/>
                <a:gd name="connsiteY7" fmla="*/ 55044 h 225109"/>
                <a:gd name="connsiteX8" fmla="*/ 44020 w 173010"/>
                <a:gd name="connsiteY8" fmla="*/ 43790 h 225109"/>
                <a:gd name="connsiteX9" fmla="*/ 8254 w 173010"/>
                <a:gd name="connsiteY9" fmla="*/ 25987 h 225109"/>
                <a:gd name="connsiteX10" fmla="*/ 1073 w 173010"/>
                <a:gd name="connsiteY10" fmla="*/ 8256 h 225109"/>
                <a:gd name="connsiteX11" fmla="*/ 18805 w 173010"/>
                <a:gd name="connsiteY11" fmla="*/ 1076 h 225109"/>
                <a:gd name="connsiteX12" fmla="*/ 20266 w 173010"/>
                <a:gd name="connsiteY12" fmla="*/ 1801 h 225109"/>
                <a:gd name="connsiteX13" fmla="*/ 56140 w 173010"/>
                <a:gd name="connsiteY13" fmla="*/ 19603 h 225109"/>
                <a:gd name="connsiteX14" fmla="*/ 78974 w 173010"/>
                <a:gd name="connsiteY14" fmla="*/ 30424 h 225109"/>
                <a:gd name="connsiteX15" fmla="*/ 92123 w 173010"/>
                <a:gd name="connsiteY15" fmla="*/ 36593 h 225109"/>
                <a:gd name="connsiteX16" fmla="*/ 98562 w 173010"/>
                <a:gd name="connsiteY16" fmla="*/ 54503 h 225109"/>
                <a:gd name="connsiteX17" fmla="*/ 44453 w 173010"/>
                <a:gd name="connsiteY17" fmla="*/ 170459 h 225109"/>
                <a:gd name="connsiteX18" fmla="*/ 45535 w 173010"/>
                <a:gd name="connsiteY18" fmla="*/ 170946 h 225109"/>
                <a:gd name="connsiteX19" fmla="*/ 70209 w 173010"/>
                <a:gd name="connsiteY19" fmla="*/ 182309 h 225109"/>
                <a:gd name="connsiteX20" fmla="*/ 96235 w 173010"/>
                <a:gd name="connsiteY20" fmla="*/ 193726 h 225109"/>
                <a:gd name="connsiteX21" fmla="*/ 147044 w 173010"/>
                <a:gd name="connsiteY21" fmla="*/ 76309 h 225109"/>
                <a:gd name="connsiteX22" fmla="*/ 164873 w 173010"/>
                <a:gd name="connsiteY22" fmla="*/ 69329 h 225109"/>
                <a:gd name="connsiteX23" fmla="*/ 171880 w 173010"/>
                <a:gd name="connsiteY23" fmla="*/ 87131 h 225109"/>
                <a:gd name="connsiteX24" fmla="*/ 115660 w 173010"/>
                <a:gd name="connsiteY24" fmla="*/ 216993 h 225109"/>
                <a:gd name="connsiteX25" fmla="*/ 108193 w 173010"/>
                <a:gd name="connsiteY25" fmla="*/ 224190 h 225109"/>
                <a:gd name="connsiteX26" fmla="*/ 103215 w 173010"/>
                <a:gd name="connsiteY26" fmla="*/ 225109 h 22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3010" h="225109">
                  <a:moveTo>
                    <a:pt x="103215" y="225109"/>
                  </a:moveTo>
                  <a:cubicBezTo>
                    <a:pt x="101354" y="225109"/>
                    <a:pt x="99509" y="224731"/>
                    <a:pt x="97804" y="223973"/>
                  </a:cubicBezTo>
                  <a:lnTo>
                    <a:pt x="59279" y="207145"/>
                  </a:lnTo>
                  <a:cubicBezTo>
                    <a:pt x="50729" y="203304"/>
                    <a:pt x="42397" y="199407"/>
                    <a:pt x="34064" y="195512"/>
                  </a:cubicBezTo>
                  <a:lnTo>
                    <a:pt x="20807" y="189289"/>
                  </a:lnTo>
                  <a:cubicBezTo>
                    <a:pt x="14016" y="186151"/>
                    <a:pt x="11062" y="178089"/>
                    <a:pt x="14206" y="171271"/>
                  </a:cubicBezTo>
                  <a:lnTo>
                    <a:pt x="68315" y="55369"/>
                  </a:lnTo>
                  <a:lnTo>
                    <a:pt x="67611" y="55044"/>
                  </a:lnTo>
                  <a:cubicBezTo>
                    <a:pt x="59874" y="51473"/>
                    <a:pt x="51866" y="47794"/>
                    <a:pt x="44020" y="43790"/>
                  </a:cubicBezTo>
                  <a:lnTo>
                    <a:pt x="8254" y="25987"/>
                  </a:lnTo>
                  <a:cubicBezTo>
                    <a:pt x="1376" y="23071"/>
                    <a:pt x="-1838" y="15133"/>
                    <a:pt x="1073" y="8256"/>
                  </a:cubicBezTo>
                  <a:cubicBezTo>
                    <a:pt x="3990" y="1379"/>
                    <a:pt x="11928" y="-1841"/>
                    <a:pt x="18805" y="1076"/>
                  </a:cubicBezTo>
                  <a:cubicBezTo>
                    <a:pt x="19308" y="1287"/>
                    <a:pt x="19795" y="1530"/>
                    <a:pt x="20266" y="1801"/>
                  </a:cubicBezTo>
                  <a:lnTo>
                    <a:pt x="56140" y="19603"/>
                  </a:lnTo>
                  <a:cubicBezTo>
                    <a:pt x="63662" y="23390"/>
                    <a:pt x="71453" y="27016"/>
                    <a:pt x="78974" y="30424"/>
                  </a:cubicBezTo>
                  <a:lnTo>
                    <a:pt x="92123" y="36593"/>
                  </a:lnTo>
                  <a:cubicBezTo>
                    <a:pt x="98816" y="39791"/>
                    <a:pt x="101689" y="47777"/>
                    <a:pt x="98562" y="54503"/>
                  </a:cubicBezTo>
                  <a:lnTo>
                    <a:pt x="44453" y="170459"/>
                  </a:lnTo>
                  <a:lnTo>
                    <a:pt x="45535" y="170946"/>
                  </a:lnTo>
                  <a:cubicBezTo>
                    <a:pt x="53759" y="174788"/>
                    <a:pt x="61768" y="178630"/>
                    <a:pt x="70209" y="182309"/>
                  </a:cubicBezTo>
                  <a:lnTo>
                    <a:pt x="96235" y="193726"/>
                  </a:lnTo>
                  <a:lnTo>
                    <a:pt x="147044" y="76309"/>
                  </a:lnTo>
                  <a:cubicBezTo>
                    <a:pt x="150031" y="69437"/>
                    <a:pt x="158017" y="66299"/>
                    <a:pt x="164873" y="69329"/>
                  </a:cubicBezTo>
                  <a:cubicBezTo>
                    <a:pt x="171734" y="72305"/>
                    <a:pt x="174867" y="80259"/>
                    <a:pt x="171880" y="87131"/>
                  </a:cubicBezTo>
                  <a:lnTo>
                    <a:pt x="115660" y="216993"/>
                  </a:lnTo>
                  <a:cubicBezTo>
                    <a:pt x="114243" y="220294"/>
                    <a:pt x="111548" y="222891"/>
                    <a:pt x="108193" y="224190"/>
                  </a:cubicBezTo>
                  <a:cubicBezTo>
                    <a:pt x="106613" y="224839"/>
                    <a:pt x="104920" y="225109"/>
                    <a:pt x="103215" y="225109"/>
                  </a:cubicBezTo>
                  <a:close/>
                </a:path>
              </a:pathLst>
            </a:custGeom>
            <a:grpFill/>
            <a:ln w="5409" cap="flat">
              <a:noFill/>
              <a:prstDash val="solid"/>
              <a:miter/>
            </a:ln>
          </p:spPr>
          <p:txBody>
            <a:bodyPr rtlCol="0" anchor="ctr"/>
            <a:lstStyle/>
            <a:p>
              <a:endParaRPr lang="en-US" sz="2400"/>
            </a:p>
          </p:txBody>
        </p:sp>
        <p:sp>
          <p:nvSpPr>
            <p:cNvPr id="116" name="Freeform 115">
              <a:extLst>
                <a:ext uri="{FF2B5EF4-FFF2-40B4-BE49-F238E27FC236}">
                  <a16:creationId xmlns:a16="http://schemas.microsoft.com/office/drawing/2014/main" id="{AA2EE52D-36AB-3D02-8437-C124A8D437D5}"/>
                </a:ext>
              </a:extLst>
            </p:cNvPr>
            <p:cNvSpPr/>
            <p:nvPr/>
          </p:nvSpPr>
          <p:spPr>
            <a:xfrm>
              <a:off x="1" y="3839980"/>
              <a:ext cx="133715" cy="219957"/>
            </a:xfrm>
            <a:custGeom>
              <a:avLst/>
              <a:gdLst>
                <a:gd name="connsiteX0" fmla="*/ 0 w 133715"/>
                <a:gd name="connsiteY0" fmla="*/ 0 h 219957"/>
                <a:gd name="connsiteX1" fmla="*/ 12094 w 133715"/>
                <a:gd name="connsiteY1" fmla="*/ 6929 h 219957"/>
                <a:gd name="connsiteX2" fmla="*/ 55814 w 133715"/>
                <a:gd name="connsiteY2" fmla="*/ 31386 h 219957"/>
                <a:gd name="connsiteX3" fmla="*/ 61225 w 133715"/>
                <a:gd name="connsiteY3" fmla="*/ 49675 h 219957"/>
                <a:gd name="connsiteX4" fmla="*/ 244 w 133715"/>
                <a:gd name="connsiteY4" fmla="*/ 162006 h 219957"/>
                <a:gd name="connsiteX5" fmla="*/ 34549 w 133715"/>
                <a:gd name="connsiteY5" fmla="*/ 180078 h 219957"/>
                <a:gd name="connsiteX6" fmla="*/ 50457 w 133715"/>
                <a:gd name="connsiteY6" fmla="*/ 188411 h 219957"/>
                <a:gd name="connsiteX7" fmla="*/ 108083 w 133715"/>
                <a:gd name="connsiteY7" fmla="*/ 73862 h 219957"/>
                <a:gd name="connsiteX8" fmla="*/ 126232 w 133715"/>
                <a:gd name="connsiteY8" fmla="*/ 67807 h 219957"/>
                <a:gd name="connsiteX9" fmla="*/ 132286 w 133715"/>
                <a:gd name="connsiteY9" fmla="*/ 85955 h 219957"/>
                <a:gd name="connsiteX10" fmla="*/ 132216 w 133715"/>
                <a:gd name="connsiteY10" fmla="*/ 86091 h 219957"/>
                <a:gd name="connsiteX11" fmla="*/ 68313 w 133715"/>
                <a:gd name="connsiteY11" fmla="*/ 212328 h 219957"/>
                <a:gd name="connsiteX12" fmla="*/ 56247 w 133715"/>
                <a:gd name="connsiteY12" fmla="*/ 219957 h 219957"/>
                <a:gd name="connsiteX13" fmla="*/ 50349 w 133715"/>
                <a:gd name="connsiteY13" fmla="*/ 218604 h 219957"/>
                <a:gd name="connsiteX14" fmla="*/ 21725 w 133715"/>
                <a:gd name="connsiteY14" fmla="*/ 203887 h 219957"/>
                <a:gd name="connsiteX15" fmla="*/ 0 w 133715"/>
                <a:gd name="connsiteY15" fmla="*/ 192442 h 219957"/>
                <a:gd name="connsiteX16" fmla="*/ 0 w 133715"/>
                <a:gd name="connsiteY16" fmla="*/ 105446 h 219957"/>
                <a:gd name="connsiteX17" fmla="*/ 31086 w 133715"/>
                <a:gd name="connsiteY17" fmla="*/ 48323 h 219957"/>
                <a:gd name="connsiteX18" fmla="*/ 0 w 133715"/>
                <a:gd name="connsiteY18" fmla="*/ 31187 h 2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15" h="219957">
                  <a:moveTo>
                    <a:pt x="0" y="0"/>
                  </a:moveTo>
                  <a:lnTo>
                    <a:pt x="12094" y="6929"/>
                  </a:lnTo>
                  <a:lnTo>
                    <a:pt x="55814" y="31386"/>
                  </a:lnTo>
                  <a:cubicBezTo>
                    <a:pt x="62339" y="34957"/>
                    <a:pt x="64758" y="43128"/>
                    <a:pt x="61225" y="49675"/>
                  </a:cubicBezTo>
                  <a:lnTo>
                    <a:pt x="244" y="162006"/>
                  </a:lnTo>
                  <a:lnTo>
                    <a:pt x="34549" y="180078"/>
                  </a:lnTo>
                  <a:lnTo>
                    <a:pt x="50457" y="188411"/>
                  </a:lnTo>
                  <a:lnTo>
                    <a:pt x="108083" y="73862"/>
                  </a:lnTo>
                  <a:cubicBezTo>
                    <a:pt x="111422" y="67180"/>
                    <a:pt x="119549" y="64468"/>
                    <a:pt x="126232" y="67807"/>
                  </a:cubicBezTo>
                  <a:cubicBezTo>
                    <a:pt x="132914" y="71146"/>
                    <a:pt x="135625" y="79273"/>
                    <a:pt x="132286" y="85955"/>
                  </a:cubicBezTo>
                  <a:cubicBezTo>
                    <a:pt x="132265" y="85999"/>
                    <a:pt x="132238" y="86047"/>
                    <a:pt x="132216" y="86091"/>
                  </a:cubicBezTo>
                  <a:lnTo>
                    <a:pt x="68313" y="212328"/>
                  </a:lnTo>
                  <a:cubicBezTo>
                    <a:pt x="66067" y="216981"/>
                    <a:pt x="61393" y="219903"/>
                    <a:pt x="56247" y="219957"/>
                  </a:cubicBezTo>
                  <a:cubicBezTo>
                    <a:pt x="54201" y="219957"/>
                    <a:pt x="52188" y="219470"/>
                    <a:pt x="50349" y="218604"/>
                  </a:cubicBezTo>
                  <a:cubicBezTo>
                    <a:pt x="40609" y="213897"/>
                    <a:pt x="31032" y="208810"/>
                    <a:pt x="21725" y="203887"/>
                  </a:cubicBezTo>
                  <a:lnTo>
                    <a:pt x="0" y="192442"/>
                  </a:lnTo>
                  <a:lnTo>
                    <a:pt x="0" y="105446"/>
                  </a:lnTo>
                  <a:lnTo>
                    <a:pt x="31086" y="48323"/>
                  </a:lnTo>
                  <a:lnTo>
                    <a:pt x="0" y="31187"/>
                  </a:lnTo>
                  <a:close/>
                </a:path>
              </a:pathLst>
            </a:custGeom>
            <a:grpFill/>
            <a:ln w="5409" cap="flat">
              <a:noFill/>
              <a:prstDash val="solid"/>
              <a:miter/>
            </a:ln>
          </p:spPr>
          <p:txBody>
            <a:bodyPr rtlCol="0" anchor="ctr"/>
            <a:lstStyle/>
            <a:p>
              <a:endParaRPr lang="en-US" sz="2400"/>
            </a:p>
          </p:txBody>
        </p:sp>
        <p:sp>
          <p:nvSpPr>
            <p:cNvPr id="117" name="Freeform 116">
              <a:extLst>
                <a:ext uri="{FF2B5EF4-FFF2-40B4-BE49-F238E27FC236}">
                  <a16:creationId xmlns:a16="http://schemas.microsoft.com/office/drawing/2014/main" id="{3B376DA8-8C18-5F76-379D-00445B4E1BDF}"/>
                </a:ext>
              </a:extLst>
            </p:cNvPr>
            <p:cNvSpPr/>
            <p:nvPr/>
          </p:nvSpPr>
          <p:spPr>
            <a:xfrm>
              <a:off x="3685814" y="-3665"/>
              <a:ext cx="61689" cy="66392"/>
            </a:xfrm>
            <a:custGeom>
              <a:avLst/>
              <a:gdLst>
                <a:gd name="connsiteX0" fmla="*/ 0 w 61689"/>
                <a:gd name="connsiteY0" fmla="*/ 0 h 66392"/>
                <a:gd name="connsiteX1" fmla="*/ 31893 w 61689"/>
                <a:gd name="connsiteY1" fmla="*/ 0 h 66392"/>
                <a:gd name="connsiteX2" fmla="*/ 59870 w 61689"/>
                <a:gd name="connsiteY2" fmla="*/ 45884 h 66392"/>
                <a:gd name="connsiteX3" fmla="*/ 54930 w 61689"/>
                <a:gd name="connsiteY3" fmla="*/ 64368 h 66392"/>
                <a:gd name="connsiteX4" fmla="*/ 54892 w 61689"/>
                <a:gd name="connsiteY4" fmla="*/ 64390 h 66392"/>
                <a:gd name="connsiteX5" fmla="*/ 48291 w 61689"/>
                <a:gd name="connsiteY5" fmla="*/ 66392 h 66392"/>
                <a:gd name="connsiteX6" fmla="*/ 36549 w 61689"/>
                <a:gd name="connsiteY6" fmla="*/ 59628 h 66392"/>
                <a:gd name="connsiteX7" fmla="*/ 7871 w 61689"/>
                <a:gd name="connsiteY7" fmla="*/ 12607 h 66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89" h="66392">
                  <a:moveTo>
                    <a:pt x="0" y="0"/>
                  </a:moveTo>
                  <a:lnTo>
                    <a:pt x="31893" y="0"/>
                  </a:lnTo>
                  <a:lnTo>
                    <a:pt x="59870" y="45884"/>
                  </a:lnTo>
                  <a:cubicBezTo>
                    <a:pt x="63609" y="52350"/>
                    <a:pt x="61401" y="60629"/>
                    <a:pt x="54930" y="64368"/>
                  </a:cubicBezTo>
                  <a:cubicBezTo>
                    <a:pt x="54919" y="64374"/>
                    <a:pt x="54903" y="64384"/>
                    <a:pt x="54892" y="64390"/>
                  </a:cubicBezTo>
                  <a:cubicBezTo>
                    <a:pt x="52901" y="65607"/>
                    <a:pt x="50628" y="66300"/>
                    <a:pt x="48291" y="66392"/>
                  </a:cubicBezTo>
                  <a:cubicBezTo>
                    <a:pt x="43448" y="66403"/>
                    <a:pt x="38968" y="63822"/>
                    <a:pt x="36549" y="59628"/>
                  </a:cubicBezTo>
                  <a:cubicBezTo>
                    <a:pt x="27404" y="43774"/>
                    <a:pt x="17502" y="27974"/>
                    <a:pt x="7871" y="12607"/>
                  </a:cubicBezTo>
                  <a:close/>
                </a:path>
              </a:pathLst>
            </a:custGeom>
            <a:grpFill/>
            <a:ln w="5409" cap="flat">
              <a:noFill/>
              <a:prstDash val="solid"/>
              <a:miter/>
            </a:ln>
          </p:spPr>
          <p:txBody>
            <a:bodyPr rtlCol="0" anchor="ctr"/>
            <a:lstStyle/>
            <a:p>
              <a:endParaRPr lang="en-US" sz="2400"/>
            </a:p>
          </p:txBody>
        </p:sp>
        <p:sp>
          <p:nvSpPr>
            <p:cNvPr id="118" name="Freeform 117">
              <a:extLst>
                <a:ext uri="{FF2B5EF4-FFF2-40B4-BE49-F238E27FC236}">
                  <a16:creationId xmlns:a16="http://schemas.microsoft.com/office/drawing/2014/main" id="{D95D5835-8B05-E388-FDFC-E6B3290E2C03}"/>
                </a:ext>
              </a:extLst>
            </p:cNvPr>
            <p:cNvSpPr/>
            <p:nvPr/>
          </p:nvSpPr>
          <p:spPr>
            <a:xfrm>
              <a:off x="3723050" y="-3686"/>
              <a:ext cx="190499" cy="210777"/>
            </a:xfrm>
            <a:custGeom>
              <a:avLst/>
              <a:gdLst>
                <a:gd name="connsiteX0" fmla="*/ 83065 w 190499"/>
                <a:gd name="connsiteY0" fmla="*/ 0 h 210777"/>
                <a:gd name="connsiteX1" fmla="*/ 159676 w 190499"/>
                <a:gd name="connsiteY1" fmla="*/ 0 h 210777"/>
                <a:gd name="connsiteX2" fmla="*/ 168078 w 190499"/>
                <a:gd name="connsiteY2" fmla="*/ 14252 h 210777"/>
                <a:gd name="connsiteX3" fmla="*/ 188747 w 190499"/>
                <a:gd name="connsiteY3" fmla="*/ 51263 h 210777"/>
                <a:gd name="connsiteX4" fmla="*/ 189992 w 190499"/>
                <a:gd name="connsiteY4" fmla="*/ 61598 h 210777"/>
                <a:gd name="connsiteX5" fmla="*/ 183499 w 190499"/>
                <a:gd name="connsiteY5" fmla="*/ 69714 h 210777"/>
                <a:gd name="connsiteX6" fmla="*/ 71655 w 190499"/>
                <a:gd name="connsiteY6" fmla="*/ 131723 h 210777"/>
                <a:gd name="connsiteX7" fmla="*/ 91730 w 190499"/>
                <a:gd name="connsiteY7" fmla="*/ 169275 h 210777"/>
                <a:gd name="connsiteX8" fmla="*/ 103038 w 190499"/>
                <a:gd name="connsiteY8" fmla="*/ 190919 h 210777"/>
                <a:gd name="connsiteX9" fmla="*/ 97557 w 190499"/>
                <a:gd name="connsiteY9" fmla="*/ 209170 h 210777"/>
                <a:gd name="connsiteX10" fmla="*/ 91080 w 190499"/>
                <a:gd name="connsiteY10" fmla="*/ 210777 h 210777"/>
                <a:gd name="connsiteX11" fmla="*/ 91243 w 190499"/>
                <a:gd name="connsiteY11" fmla="*/ 210560 h 210777"/>
                <a:gd name="connsiteX12" fmla="*/ 79338 w 190499"/>
                <a:gd name="connsiteY12" fmla="*/ 203418 h 210777"/>
                <a:gd name="connsiteX13" fmla="*/ 67922 w 190499"/>
                <a:gd name="connsiteY13" fmla="*/ 181774 h 210777"/>
                <a:gd name="connsiteX14" fmla="*/ 41625 w 190499"/>
                <a:gd name="connsiteY14" fmla="*/ 133076 h 210777"/>
                <a:gd name="connsiteX15" fmla="*/ 46786 w 190499"/>
                <a:gd name="connsiteY15" fmla="*/ 114652 h 210777"/>
                <a:gd name="connsiteX16" fmla="*/ 47035 w 190499"/>
                <a:gd name="connsiteY16" fmla="*/ 114516 h 210777"/>
                <a:gd name="connsiteX17" fmla="*/ 158933 w 190499"/>
                <a:gd name="connsiteY17" fmla="*/ 52453 h 210777"/>
                <a:gd name="connsiteX18" fmla="*/ 144973 w 190499"/>
                <a:gd name="connsiteY18" fmla="*/ 27563 h 210777"/>
                <a:gd name="connsiteX19" fmla="*/ 130634 w 190499"/>
                <a:gd name="connsiteY19" fmla="*/ 3268 h 210777"/>
                <a:gd name="connsiteX20" fmla="*/ 20630 w 190499"/>
                <a:gd name="connsiteY20" fmla="*/ 68524 h 210777"/>
                <a:gd name="connsiteX21" fmla="*/ 2017 w 190499"/>
                <a:gd name="connsiteY21" fmla="*/ 64108 h 210777"/>
                <a:gd name="connsiteX22" fmla="*/ 6426 w 190499"/>
                <a:gd name="connsiteY22" fmla="*/ 45495 h 210777"/>
                <a:gd name="connsiteX23" fmla="*/ 6832 w 190499"/>
                <a:gd name="connsiteY23" fmla="*/ 45257 h 21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0499" h="210777">
                  <a:moveTo>
                    <a:pt x="83065" y="0"/>
                  </a:moveTo>
                  <a:lnTo>
                    <a:pt x="159676" y="0"/>
                  </a:lnTo>
                  <a:lnTo>
                    <a:pt x="168078" y="14252"/>
                  </a:lnTo>
                  <a:lnTo>
                    <a:pt x="188747" y="51263"/>
                  </a:lnTo>
                  <a:cubicBezTo>
                    <a:pt x="190533" y="54407"/>
                    <a:pt x="190966" y="58124"/>
                    <a:pt x="189992" y="61598"/>
                  </a:cubicBezTo>
                  <a:cubicBezTo>
                    <a:pt x="188964" y="65050"/>
                    <a:pt x="186637" y="67966"/>
                    <a:pt x="183499" y="69714"/>
                  </a:cubicBezTo>
                  <a:lnTo>
                    <a:pt x="71655" y="131723"/>
                  </a:lnTo>
                  <a:cubicBezTo>
                    <a:pt x="78581" y="144277"/>
                    <a:pt x="85237" y="156938"/>
                    <a:pt x="91730" y="169275"/>
                  </a:cubicBezTo>
                  <a:cubicBezTo>
                    <a:pt x="95339" y="176488"/>
                    <a:pt x="99105" y="183706"/>
                    <a:pt x="103038" y="190919"/>
                  </a:cubicBezTo>
                  <a:cubicBezTo>
                    <a:pt x="106566" y="197471"/>
                    <a:pt x="104110" y="205642"/>
                    <a:pt x="97557" y="209170"/>
                  </a:cubicBezTo>
                  <a:cubicBezTo>
                    <a:pt x="95571" y="210241"/>
                    <a:pt x="93342" y="210793"/>
                    <a:pt x="91080" y="210777"/>
                  </a:cubicBezTo>
                  <a:lnTo>
                    <a:pt x="91243" y="210560"/>
                  </a:lnTo>
                  <a:cubicBezTo>
                    <a:pt x="86259" y="210566"/>
                    <a:pt x="81682" y="207817"/>
                    <a:pt x="79338" y="203418"/>
                  </a:cubicBezTo>
                  <a:cubicBezTo>
                    <a:pt x="75481" y="196205"/>
                    <a:pt x="71671" y="188987"/>
                    <a:pt x="67922" y="181774"/>
                  </a:cubicBezTo>
                  <a:cubicBezTo>
                    <a:pt x="59480" y="165541"/>
                    <a:pt x="50769" y="149038"/>
                    <a:pt x="41625" y="133076"/>
                  </a:cubicBezTo>
                  <a:cubicBezTo>
                    <a:pt x="37961" y="126567"/>
                    <a:pt x="40272" y="118315"/>
                    <a:pt x="46786" y="114652"/>
                  </a:cubicBezTo>
                  <a:cubicBezTo>
                    <a:pt x="46868" y="114608"/>
                    <a:pt x="46949" y="114560"/>
                    <a:pt x="47035" y="114516"/>
                  </a:cubicBezTo>
                  <a:lnTo>
                    <a:pt x="158933" y="52453"/>
                  </a:lnTo>
                  <a:lnTo>
                    <a:pt x="144973" y="27563"/>
                  </a:lnTo>
                  <a:lnTo>
                    <a:pt x="130634" y="3268"/>
                  </a:lnTo>
                  <a:lnTo>
                    <a:pt x="20630" y="68524"/>
                  </a:lnTo>
                  <a:cubicBezTo>
                    <a:pt x="14272" y="72447"/>
                    <a:pt x="5939" y="70472"/>
                    <a:pt x="2017" y="64108"/>
                  </a:cubicBezTo>
                  <a:cubicBezTo>
                    <a:pt x="-1906" y="57751"/>
                    <a:pt x="69" y="49418"/>
                    <a:pt x="6426" y="45495"/>
                  </a:cubicBezTo>
                  <a:cubicBezTo>
                    <a:pt x="6562" y="45414"/>
                    <a:pt x="6697" y="45332"/>
                    <a:pt x="6832" y="45257"/>
                  </a:cubicBezTo>
                  <a:close/>
                </a:path>
              </a:pathLst>
            </a:custGeom>
            <a:grpFill/>
            <a:ln w="5409" cap="flat">
              <a:noFill/>
              <a:prstDash val="solid"/>
              <a:miter/>
            </a:ln>
          </p:spPr>
          <p:txBody>
            <a:bodyPr rtlCol="0" anchor="ctr"/>
            <a:lstStyle/>
            <a:p>
              <a:endParaRPr lang="en-US" sz="2400"/>
            </a:p>
          </p:txBody>
        </p:sp>
        <p:sp>
          <p:nvSpPr>
            <p:cNvPr id="119" name="Freeform 118">
              <a:extLst>
                <a:ext uri="{FF2B5EF4-FFF2-40B4-BE49-F238E27FC236}">
                  <a16:creationId xmlns:a16="http://schemas.microsoft.com/office/drawing/2014/main" id="{594E3FE1-F680-2D91-C2FA-229B2FAC39F9}"/>
                </a:ext>
              </a:extLst>
            </p:cNvPr>
            <p:cNvSpPr/>
            <p:nvPr/>
          </p:nvSpPr>
          <p:spPr>
            <a:xfrm>
              <a:off x="3802677" y="119259"/>
              <a:ext cx="190798" cy="236413"/>
            </a:xfrm>
            <a:custGeom>
              <a:avLst/>
              <a:gdLst>
                <a:gd name="connsiteX0" fmla="*/ 82932 w 190798"/>
                <a:gd name="connsiteY0" fmla="*/ 236413 h 236413"/>
                <a:gd name="connsiteX1" fmla="*/ 70541 w 190798"/>
                <a:gd name="connsiteY1" fmla="*/ 228297 h 236413"/>
                <a:gd name="connsiteX2" fmla="*/ 62479 w 190798"/>
                <a:gd name="connsiteY2" fmla="*/ 209954 h 236413"/>
                <a:gd name="connsiteX3" fmla="*/ 37264 w 190798"/>
                <a:gd name="connsiteY3" fmla="*/ 155845 h 236413"/>
                <a:gd name="connsiteX4" fmla="*/ 43648 w 190798"/>
                <a:gd name="connsiteY4" fmla="*/ 137935 h 236413"/>
                <a:gd name="connsiteX5" fmla="*/ 159118 w 190798"/>
                <a:gd name="connsiteY5" fmla="*/ 82689 h 236413"/>
                <a:gd name="connsiteX6" fmla="*/ 153112 w 190798"/>
                <a:gd name="connsiteY6" fmla="*/ 70623 h 236413"/>
                <a:gd name="connsiteX7" fmla="*/ 146456 w 190798"/>
                <a:gd name="connsiteY7" fmla="*/ 57204 h 236413"/>
                <a:gd name="connsiteX8" fmla="*/ 139909 w 190798"/>
                <a:gd name="connsiteY8" fmla="*/ 44055 h 236413"/>
                <a:gd name="connsiteX9" fmla="*/ 133849 w 190798"/>
                <a:gd name="connsiteY9" fmla="*/ 31881 h 236413"/>
                <a:gd name="connsiteX10" fmla="*/ 20219 w 190798"/>
                <a:gd name="connsiteY10" fmla="*/ 90427 h 236413"/>
                <a:gd name="connsiteX11" fmla="*/ 1774 w 190798"/>
                <a:gd name="connsiteY11" fmla="*/ 85362 h 236413"/>
                <a:gd name="connsiteX12" fmla="*/ 6838 w 190798"/>
                <a:gd name="connsiteY12" fmla="*/ 66911 h 236413"/>
                <a:gd name="connsiteX13" fmla="*/ 7828 w 190798"/>
                <a:gd name="connsiteY13" fmla="*/ 66402 h 236413"/>
                <a:gd name="connsiteX14" fmla="*/ 133632 w 190798"/>
                <a:gd name="connsiteY14" fmla="*/ 1471 h 236413"/>
                <a:gd name="connsiteX15" fmla="*/ 151813 w 190798"/>
                <a:gd name="connsiteY15" fmla="*/ 7207 h 236413"/>
                <a:gd name="connsiteX16" fmla="*/ 164258 w 190798"/>
                <a:gd name="connsiteY16" fmla="*/ 31935 h 236413"/>
                <a:gd name="connsiteX17" fmla="*/ 170751 w 190798"/>
                <a:gd name="connsiteY17" fmla="*/ 45083 h 236413"/>
                <a:gd name="connsiteX18" fmla="*/ 177407 w 190798"/>
                <a:gd name="connsiteY18" fmla="*/ 58448 h 236413"/>
                <a:gd name="connsiteX19" fmla="*/ 189527 w 190798"/>
                <a:gd name="connsiteY19" fmla="*/ 83230 h 236413"/>
                <a:gd name="connsiteX20" fmla="*/ 183088 w 190798"/>
                <a:gd name="connsiteY20" fmla="*/ 101140 h 236413"/>
                <a:gd name="connsiteX21" fmla="*/ 67511 w 190798"/>
                <a:gd name="connsiteY21" fmla="*/ 156440 h 236413"/>
                <a:gd name="connsiteX22" fmla="*/ 87260 w 190798"/>
                <a:gd name="connsiteY22" fmla="*/ 198699 h 236413"/>
                <a:gd name="connsiteX23" fmla="*/ 95431 w 190798"/>
                <a:gd name="connsiteY23" fmla="*/ 217367 h 236413"/>
                <a:gd name="connsiteX24" fmla="*/ 88451 w 190798"/>
                <a:gd name="connsiteY24" fmla="*/ 235169 h 236413"/>
                <a:gd name="connsiteX25" fmla="*/ 82932 w 190798"/>
                <a:gd name="connsiteY25" fmla="*/ 236413 h 23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90798" h="236413">
                  <a:moveTo>
                    <a:pt x="82932" y="236413"/>
                  </a:moveTo>
                  <a:cubicBezTo>
                    <a:pt x="77575" y="236408"/>
                    <a:pt x="72705" y="233226"/>
                    <a:pt x="70541" y="228297"/>
                  </a:cubicBezTo>
                  <a:lnTo>
                    <a:pt x="62479" y="209954"/>
                  </a:lnTo>
                  <a:lnTo>
                    <a:pt x="37264" y="155845"/>
                  </a:lnTo>
                  <a:cubicBezTo>
                    <a:pt x="34098" y="149135"/>
                    <a:pt x="36950" y="141127"/>
                    <a:pt x="43648" y="137935"/>
                  </a:cubicBezTo>
                  <a:lnTo>
                    <a:pt x="159118" y="82689"/>
                  </a:lnTo>
                  <a:lnTo>
                    <a:pt x="153112" y="70623"/>
                  </a:lnTo>
                  <a:cubicBezTo>
                    <a:pt x="150893" y="66186"/>
                    <a:pt x="148620" y="61695"/>
                    <a:pt x="146456" y="57204"/>
                  </a:cubicBezTo>
                  <a:cubicBezTo>
                    <a:pt x="144292" y="52713"/>
                    <a:pt x="142073" y="48492"/>
                    <a:pt x="139909" y="44055"/>
                  </a:cubicBezTo>
                  <a:cubicBezTo>
                    <a:pt x="137744" y="39618"/>
                    <a:pt x="135905" y="35885"/>
                    <a:pt x="133849" y="31881"/>
                  </a:cubicBezTo>
                  <a:lnTo>
                    <a:pt x="20219" y="90427"/>
                  </a:lnTo>
                  <a:cubicBezTo>
                    <a:pt x="13726" y="94122"/>
                    <a:pt x="5469" y="91855"/>
                    <a:pt x="1774" y="85362"/>
                  </a:cubicBezTo>
                  <a:cubicBezTo>
                    <a:pt x="-1922" y="78864"/>
                    <a:pt x="345" y="70607"/>
                    <a:pt x="6838" y="66911"/>
                  </a:cubicBezTo>
                  <a:cubicBezTo>
                    <a:pt x="7163" y="66727"/>
                    <a:pt x="7493" y="66559"/>
                    <a:pt x="7828" y="66402"/>
                  </a:cubicBezTo>
                  <a:lnTo>
                    <a:pt x="133632" y="1471"/>
                  </a:lnTo>
                  <a:cubicBezTo>
                    <a:pt x="140234" y="-1873"/>
                    <a:pt x="148296" y="670"/>
                    <a:pt x="151813" y="7207"/>
                  </a:cubicBezTo>
                  <a:cubicBezTo>
                    <a:pt x="156088" y="15377"/>
                    <a:pt x="160146" y="23439"/>
                    <a:pt x="164258" y="31935"/>
                  </a:cubicBezTo>
                  <a:lnTo>
                    <a:pt x="170751" y="45083"/>
                  </a:lnTo>
                  <a:lnTo>
                    <a:pt x="177407" y="58448"/>
                  </a:lnTo>
                  <a:cubicBezTo>
                    <a:pt x="181465" y="66511"/>
                    <a:pt x="185631" y="74681"/>
                    <a:pt x="189527" y="83230"/>
                  </a:cubicBezTo>
                  <a:cubicBezTo>
                    <a:pt x="192665" y="89956"/>
                    <a:pt x="189798" y="97943"/>
                    <a:pt x="183088" y="101140"/>
                  </a:cubicBezTo>
                  <a:lnTo>
                    <a:pt x="67511" y="156440"/>
                  </a:lnTo>
                  <a:lnTo>
                    <a:pt x="87260" y="198699"/>
                  </a:lnTo>
                  <a:lnTo>
                    <a:pt x="95431" y="217367"/>
                  </a:lnTo>
                  <a:cubicBezTo>
                    <a:pt x="98407" y="224212"/>
                    <a:pt x="95269" y="232155"/>
                    <a:pt x="88451" y="235169"/>
                  </a:cubicBezTo>
                  <a:cubicBezTo>
                    <a:pt x="86720" y="235959"/>
                    <a:pt x="84826" y="236381"/>
                    <a:pt x="82932" y="236413"/>
                  </a:cubicBezTo>
                  <a:close/>
                </a:path>
              </a:pathLst>
            </a:custGeom>
            <a:grpFill/>
            <a:ln w="5409" cap="flat">
              <a:noFill/>
              <a:prstDash val="solid"/>
              <a:miter/>
            </a:ln>
          </p:spPr>
          <p:txBody>
            <a:bodyPr rtlCol="0" anchor="ctr"/>
            <a:lstStyle/>
            <a:p>
              <a:endParaRPr lang="en-US" sz="2400"/>
            </a:p>
          </p:txBody>
        </p:sp>
        <p:sp>
          <p:nvSpPr>
            <p:cNvPr id="120" name="Freeform 119">
              <a:extLst>
                <a:ext uri="{FF2B5EF4-FFF2-40B4-BE49-F238E27FC236}">
                  <a16:creationId xmlns:a16="http://schemas.microsoft.com/office/drawing/2014/main" id="{FA7CEFE2-6865-7199-BCD2-CC920DBBAC66}"/>
                </a:ext>
              </a:extLst>
            </p:cNvPr>
            <p:cNvSpPr/>
            <p:nvPr/>
          </p:nvSpPr>
          <p:spPr>
            <a:xfrm>
              <a:off x="3873241" y="275967"/>
              <a:ext cx="190417" cy="232564"/>
            </a:xfrm>
            <a:custGeom>
              <a:avLst/>
              <a:gdLst>
                <a:gd name="connsiteX0" fmla="*/ 74648 w 190417"/>
                <a:gd name="connsiteY0" fmla="*/ 232456 h 232564"/>
                <a:gd name="connsiteX1" fmla="*/ 61987 w 190417"/>
                <a:gd name="connsiteY1" fmla="*/ 223744 h 232564"/>
                <a:gd name="connsiteX2" fmla="*/ 56576 w 190417"/>
                <a:gd name="connsiteY2" fmla="*/ 209622 h 232564"/>
                <a:gd name="connsiteX3" fmla="*/ 33038 w 190417"/>
                <a:gd name="connsiteY3" fmla="*/ 149615 h 232564"/>
                <a:gd name="connsiteX4" fmla="*/ 40235 w 190417"/>
                <a:gd name="connsiteY4" fmla="*/ 131883 h 232564"/>
                <a:gd name="connsiteX5" fmla="*/ 40397 w 190417"/>
                <a:gd name="connsiteY5" fmla="*/ 131813 h 232564"/>
                <a:gd name="connsiteX6" fmla="*/ 158896 w 190417"/>
                <a:gd name="connsiteY6" fmla="*/ 83601 h 232564"/>
                <a:gd name="connsiteX7" fmla="*/ 148074 w 190417"/>
                <a:gd name="connsiteY7" fmla="*/ 57250 h 232564"/>
                <a:gd name="connsiteX8" fmla="*/ 136765 w 190417"/>
                <a:gd name="connsiteY8" fmla="*/ 31386 h 232564"/>
                <a:gd name="connsiteX9" fmla="*/ 19781 w 190417"/>
                <a:gd name="connsiteY9" fmla="*/ 82898 h 232564"/>
                <a:gd name="connsiteX10" fmla="*/ 1546 w 190417"/>
                <a:gd name="connsiteY10" fmla="*/ 77152 h 232564"/>
                <a:gd name="connsiteX11" fmla="*/ 7282 w 190417"/>
                <a:gd name="connsiteY11" fmla="*/ 58906 h 232564"/>
                <a:gd name="connsiteX12" fmla="*/ 8959 w 190417"/>
                <a:gd name="connsiteY12" fmla="*/ 58170 h 232564"/>
                <a:gd name="connsiteX13" fmla="*/ 138443 w 190417"/>
                <a:gd name="connsiteY13" fmla="*/ 1031 h 232564"/>
                <a:gd name="connsiteX14" fmla="*/ 148831 w 190417"/>
                <a:gd name="connsiteY14" fmla="*/ 1031 h 232564"/>
                <a:gd name="connsiteX15" fmla="*/ 156299 w 190417"/>
                <a:gd name="connsiteY15" fmla="*/ 8227 h 232564"/>
                <a:gd name="connsiteX16" fmla="*/ 173181 w 190417"/>
                <a:gd name="connsiteY16" fmla="*/ 46807 h 232564"/>
                <a:gd name="connsiteX17" fmla="*/ 189413 w 190417"/>
                <a:gd name="connsiteY17" fmla="*/ 86036 h 232564"/>
                <a:gd name="connsiteX18" fmla="*/ 182000 w 190417"/>
                <a:gd name="connsiteY18" fmla="*/ 103676 h 232564"/>
                <a:gd name="connsiteX19" fmla="*/ 182000 w 190417"/>
                <a:gd name="connsiteY19" fmla="*/ 103676 h 232564"/>
                <a:gd name="connsiteX20" fmla="*/ 63501 w 190417"/>
                <a:gd name="connsiteY20" fmla="*/ 151887 h 232564"/>
                <a:gd name="connsiteX21" fmla="*/ 82223 w 190417"/>
                <a:gd name="connsiteY21" fmla="*/ 200153 h 232564"/>
                <a:gd name="connsiteX22" fmla="*/ 87634 w 190417"/>
                <a:gd name="connsiteY22" fmla="*/ 214221 h 232564"/>
                <a:gd name="connsiteX23" fmla="*/ 79788 w 190417"/>
                <a:gd name="connsiteY23" fmla="*/ 231677 h 232564"/>
                <a:gd name="connsiteX24" fmla="*/ 74973 w 190417"/>
                <a:gd name="connsiteY24" fmla="*/ 232564 h 23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417" h="232564">
                  <a:moveTo>
                    <a:pt x="74648" y="232456"/>
                  </a:moveTo>
                  <a:cubicBezTo>
                    <a:pt x="69021" y="232467"/>
                    <a:pt x="63989" y="228998"/>
                    <a:pt x="61987" y="223744"/>
                  </a:cubicBezTo>
                  <a:lnTo>
                    <a:pt x="56576" y="209622"/>
                  </a:lnTo>
                  <a:cubicBezTo>
                    <a:pt x="49109" y="189818"/>
                    <a:pt x="41317" y="169365"/>
                    <a:pt x="33038" y="149615"/>
                  </a:cubicBezTo>
                  <a:cubicBezTo>
                    <a:pt x="30116" y="142732"/>
                    <a:pt x="33363" y="134794"/>
                    <a:pt x="40235" y="131883"/>
                  </a:cubicBezTo>
                  <a:cubicBezTo>
                    <a:pt x="40289" y="131862"/>
                    <a:pt x="40343" y="131834"/>
                    <a:pt x="40397" y="131813"/>
                  </a:cubicBezTo>
                  <a:lnTo>
                    <a:pt x="158896" y="83601"/>
                  </a:lnTo>
                  <a:lnTo>
                    <a:pt x="148074" y="57250"/>
                  </a:lnTo>
                  <a:lnTo>
                    <a:pt x="136765" y="31386"/>
                  </a:lnTo>
                  <a:lnTo>
                    <a:pt x="19781" y="82898"/>
                  </a:lnTo>
                  <a:cubicBezTo>
                    <a:pt x="13180" y="86350"/>
                    <a:pt x="5009" y="83780"/>
                    <a:pt x="1546" y="77152"/>
                  </a:cubicBezTo>
                  <a:cubicBezTo>
                    <a:pt x="-1917" y="70529"/>
                    <a:pt x="627" y="62358"/>
                    <a:pt x="7282" y="58906"/>
                  </a:cubicBezTo>
                  <a:cubicBezTo>
                    <a:pt x="7823" y="58625"/>
                    <a:pt x="8364" y="58376"/>
                    <a:pt x="8959" y="58170"/>
                  </a:cubicBezTo>
                  <a:lnTo>
                    <a:pt x="138443" y="1031"/>
                  </a:lnTo>
                  <a:cubicBezTo>
                    <a:pt x="141743" y="-344"/>
                    <a:pt x="145531" y="-344"/>
                    <a:pt x="148831" y="1031"/>
                  </a:cubicBezTo>
                  <a:cubicBezTo>
                    <a:pt x="152186" y="2356"/>
                    <a:pt x="154837" y="4943"/>
                    <a:pt x="156299" y="8227"/>
                  </a:cubicBezTo>
                  <a:lnTo>
                    <a:pt x="173181" y="46807"/>
                  </a:lnTo>
                  <a:lnTo>
                    <a:pt x="189413" y="86036"/>
                  </a:lnTo>
                  <a:cubicBezTo>
                    <a:pt x="192227" y="92952"/>
                    <a:pt x="188927" y="100851"/>
                    <a:pt x="182000" y="103676"/>
                  </a:cubicBezTo>
                  <a:cubicBezTo>
                    <a:pt x="182000" y="103676"/>
                    <a:pt x="182000" y="103676"/>
                    <a:pt x="182000" y="103676"/>
                  </a:cubicBezTo>
                  <a:lnTo>
                    <a:pt x="63501" y="151887"/>
                  </a:lnTo>
                  <a:cubicBezTo>
                    <a:pt x="70049" y="168120"/>
                    <a:pt x="76217" y="184353"/>
                    <a:pt x="82223" y="200153"/>
                  </a:cubicBezTo>
                  <a:lnTo>
                    <a:pt x="87634" y="214221"/>
                  </a:lnTo>
                  <a:cubicBezTo>
                    <a:pt x="90286" y="221201"/>
                    <a:pt x="86768" y="229020"/>
                    <a:pt x="79788" y="231677"/>
                  </a:cubicBezTo>
                  <a:cubicBezTo>
                    <a:pt x="78273" y="232267"/>
                    <a:pt x="76650" y="232564"/>
                    <a:pt x="74973" y="232564"/>
                  </a:cubicBezTo>
                  <a:close/>
                </a:path>
              </a:pathLst>
            </a:custGeom>
            <a:grpFill/>
            <a:ln w="5409" cap="flat">
              <a:noFill/>
              <a:prstDash val="solid"/>
              <a:miter/>
            </a:ln>
          </p:spPr>
          <p:txBody>
            <a:bodyPr rtlCol="0" anchor="ctr"/>
            <a:lstStyle/>
            <a:p>
              <a:endParaRPr lang="en-US" sz="2400"/>
            </a:p>
          </p:txBody>
        </p:sp>
        <p:sp>
          <p:nvSpPr>
            <p:cNvPr id="121" name="Freeform 120">
              <a:extLst>
                <a:ext uri="{FF2B5EF4-FFF2-40B4-BE49-F238E27FC236}">
                  <a16:creationId xmlns:a16="http://schemas.microsoft.com/office/drawing/2014/main" id="{DF08A726-7A64-B9F9-C01E-7832DF3A84A0}"/>
                </a:ext>
              </a:extLst>
            </p:cNvPr>
            <p:cNvSpPr/>
            <p:nvPr/>
          </p:nvSpPr>
          <p:spPr>
            <a:xfrm>
              <a:off x="3936057" y="436696"/>
              <a:ext cx="188003" cy="227940"/>
            </a:xfrm>
            <a:custGeom>
              <a:avLst/>
              <a:gdLst>
                <a:gd name="connsiteX0" fmla="*/ 64805 w 188003"/>
                <a:gd name="connsiteY0" fmla="*/ 227941 h 227940"/>
                <a:gd name="connsiteX1" fmla="*/ 51818 w 188003"/>
                <a:gd name="connsiteY1" fmla="*/ 218147 h 227940"/>
                <a:gd name="connsiteX2" fmla="*/ 43053 w 188003"/>
                <a:gd name="connsiteY2" fmla="*/ 190118 h 227940"/>
                <a:gd name="connsiteX3" fmla="*/ 27523 w 188003"/>
                <a:gd name="connsiteY3" fmla="*/ 142340 h 227940"/>
                <a:gd name="connsiteX4" fmla="*/ 36072 w 188003"/>
                <a:gd name="connsiteY4" fmla="*/ 125349 h 227940"/>
                <a:gd name="connsiteX5" fmla="*/ 157169 w 188003"/>
                <a:gd name="connsiteY5" fmla="*/ 84443 h 227940"/>
                <a:gd name="connsiteX6" fmla="*/ 152894 w 188003"/>
                <a:gd name="connsiteY6" fmla="*/ 72214 h 227940"/>
                <a:gd name="connsiteX7" fmla="*/ 138285 w 188003"/>
                <a:gd name="connsiteY7" fmla="*/ 30929 h 227940"/>
                <a:gd name="connsiteX8" fmla="*/ 18270 w 188003"/>
                <a:gd name="connsiteY8" fmla="*/ 75461 h 227940"/>
                <a:gd name="connsiteX9" fmla="*/ 847 w 188003"/>
                <a:gd name="connsiteY9" fmla="*/ 67480 h 227940"/>
                <a:gd name="connsiteX10" fmla="*/ 8856 w 188003"/>
                <a:gd name="connsiteY10" fmla="*/ 50084 h 227940"/>
                <a:gd name="connsiteX11" fmla="*/ 141531 w 188003"/>
                <a:gd name="connsiteY11" fmla="*/ 844 h 227940"/>
                <a:gd name="connsiteX12" fmla="*/ 158901 w 188003"/>
                <a:gd name="connsiteY12" fmla="*/ 8798 h 227940"/>
                <a:gd name="connsiteX13" fmla="*/ 178434 w 188003"/>
                <a:gd name="connsiteY13" fmla="*/ 63286 h 227940"/>
                <a:gd name="connsiteX14" fmla="*/ 187200 w 188003"/>
                <a:gd name="connsiteY14" fmla="*/ 88339 h 227940"/>
                <a:gd name="connsiteX15" fmla="*/ 186659 w 188003"/>
                <a:gd name="connsiteY15" fmla="*/ 98782 h 227940"/>
                <a:gd name="connsiteX16" fmla="*/ 178812 w 188003"/>
                <a:gd name="connsiteY16" fmla="*/ 105708 h 227940"/>
                <a:gd name="connsiteX17" fmla="*/ 57392 w 188003"/>
                <a:gd name="connsiteY17" fmla="*/ 146723 h 227940"/>
                <a:gd name="connsiteX18" fmla="*/ 68754 w 188003"/>
                <a:gd name="connsiteY18" fmla="*/ 181677 h 227940"/>
                <a:gd name="connsiteX19" fmla="*/ 77844 w 188003"/>
                <a:gd name="connsiteY19" fmla="*/ 210734 h 227940"/>
                <a:gd name="connsiteX20" fmla="*/ 68538 w 188003"/>
                <a:gd name="connsiteY20" fmla="*/ 227454 h 227940"/>
                <a:gd name="connsiteX21" fmla="*/ 64805 w 188003"/>
                <a:gd name="connsiteY21" fmla="*/ 227941 h 2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003" h="227940">
                  <a:moveTo>
                    <a:pt x="64805" y="227941"/>
                  </a:moveTo>
                  <a:cubicBezTo>
                    <a:pt x="58799" y="227951"/>
                    <a:pt x="53441" y="223953"/>
                    <a:pt x="51818" y="218147"/>
                  </a:cubicBezTo>
                  <a:cubicBezTo>
                    <a:pt x="49167" y="208786"/>
                    <a:pt x="46029" y="199263"/>
                    <a:pt x="43053" y="190118"/>
                  </a:cubicBezTo>
                  <a:lnTo>
                    <a:pt x="27523" y="142340"/>
                  </a:lnTo>
                  <a:cubicBezTo>
                    <a:pt x="25250" y="135289"/>
                    <a:pt x="29038" y="127714"/>
                    <a:pt x="36072" y="125349"/>
                  </a:cubicBezTo>
                  <a:lnTo>
                    <a:pt x="157169" y="84443"/>
                  </a:lnTo>
                  <a:cubicBezTo>
                    <a:pt x="155708" y="80385"/>
                    <a:pt x="154301" y="76272"/>
                    <a:pt x="152894" y="72214"/>
                  </a:cubicBezTo>
                  <a:cubicBezTo>
                    <a:pt x="148133" y="58633"/>
                    <a:pt x="143263" y="44727"/>
                    <a:pt x="138285" y="30929"/>
                  </a:cubicBezTo>
                  <a:lnTo>
                    <a:pt x="18270" y="75461"/>
                  </a:lnTo>
                  <a:cubicBezTo>
                    <a:pt x="11236" y="78058"/>
                    <a:pt x="3499" y="74487"/>
                    <a:pt x="847" y="67480"/>
                  </a:cubicBezTo>
                  <a:cubicBezTo>
                    <a:pt x="-1750" y="60473"/>
                    <a:pt x="1821" y="52681"/>
                    <a:pt x="8856" y="50084"/>
                  </a:cubicBezTo>
                  <a:lnTo>
                    <a:pt x="141531" y="844"/>
                  </a:lnTo>
                  <a:cubicBezTo>
                    <a:pt x="148511" y="-1742"/>
                    <a:pt x="156303" y="1813"/>
                    <a:pt x="158901" y="8798"/>
                  </a:cubicBezTo>
                  <a:cubicBezTo>
                    <a:pt x="165718" y="26871"/>
                    <a:pt x="172157" y="45376"/>
                    <a:pt x="178434" y="63286"/>
                  </a:cubicBezTo>
                  <a:lnTo>
                    <a:pt x="187200" y="88339"/>
                  </a:lnTo>
                  <a:cubicBezTo>
                    <a:pt x="188444" y="91753"/>
                    <a:pt x="188227" y="95514"/>
                    <a:pt x="186659" y="98782"/>
                  </a:cubicBezTo>
                  <a:cubicBezTo>
                    <a:pt x="185035" y="102034"/>
                    <a:pt x="182221" y="104523"/>
                    <a:pt x="178812" y="105708"/>
                  </a:cubicBezTo>
                  <a:lnTo>
                    <a:pt x="57392" y="146723"/>
                  </a:lnTo>
                  <a:lnTo>
                    <a:pt x="68754" y="181677"/>
                  </a:lnTo>
                  <a:cubicBezTo>
                    <a:pt x="71838" y="191146"/>
                    <a:pt x="75031" y="200886"/>
                    <a:pt x="77844" y="210734"/>
                  </a:cubicBezTo>
                  <a:cubicBezTo>
                    <a:pt x="79846" y="217919"/>
                    <a:pt x="75681" y="225381"/>
                    <a:pt x="68538" y="227454"/>
                  </a:cubicBezTo>
                  <a:cubicBezTo>
                    <a:pt x="67293" y="227773"/>
                    <a:pt x="66049" y="227941"/>
                    <a:pt x="64805" y="227941"/>
                  </a:cubicBezTo>
                  <a:close/>
                </a:path>
              </a:pathLst>
            </a:custGeom>
            <a:grpFill/>
            <a:ln w="5409" cap="flat">
              <a:noFill/>
              <a:prstDash val="solid"/>
              <a:miter/>
            </a:ln>
          </p:spPr>
          <p:txBody>
            <a:bodyPr rtlCol="0" anchor="ctr"/>
            <a:lstStyle/>
            <a:p>
              <a:endParaRPr lang="en-US" sz="2400"/>
            </a:p>
          </p:txBody>
        </p:sp>
        <p:sp>
          <p:nvSpPr>
            <p:cNvPr id="122" name="Freeform 121">
              <a:extLst>
                <a:ext uri="{FF2B5EF4-FFF2-40B4-BE49-F238E27FC236}">
                  <a16:creationId xmlns:a16="http://schemas.microsoft.com/office/drawing/2014/main" id="{2108A152-F16D-96EE-C453-5161B40C5D0E}"/>
                </a:ext>
              </a:extLst>
            </p:cNvPr>
            <p:cNvSpPr/>
            <p:nvPr/>
          </p:nvSpPr>
          <p:spPr>
            <a:xfrm>
              <a:off x="3988700" y="601124"/>
              <a:ext cx="185536" cy="222701"/>
            </a:xfrm>
            <a:custGeom>
              <a:avLst/>
              <a:gdLst>
                <a:gd name="connsiteX0" fmla="*/ 55558 w 185536"/>
                <a:gd name="connsiteY0" fmla="*/ 222702 h 222701"/>
                <a:gd name="connsiteX1" fmla="*/ 42409 w 185536"/>
                <a:gd name="connsiteY1" fmla="*/ 212367 h 222701"/>
                <a:gd name="connsiteX2" fmla="*/ 32940 w 185536"/>
                <a:gd name="connsiteY2" fmla="*/ 173462 h 222701"/>
                <a:gd name="connsiteX3" fmla="*/ 22605 w 185536"/>
                <a:gd name="connsiteY3" fmla="*/ 135153 h 222701"/>
                <a:gd name="connsiteX4" fmla="*/ 32128 w 185536"/>
                <a:gd name="connsiteY4" fmla="*/ 118547 h 222701"/>
                <a:gd name="connsiteX5" fmla="*/ 32128 w 185536"/>
                <a:gd name="connsiteY5" fmla="*/ 118541 h 222701"/>
                <a:gd name="connsiteX6" fmla="*/ 155660 w 185536"/>
                <a:gd name="connsiteY6" fmla="*/ 84939 h 222701"/>
                <a:gd name="connsiteX7" fmla="*/ 139914 w 185536"/>
                <a:gd name="connsiteY7" fmla="*/ 30451 h 222701"/>
                <a:gd name="connsiteX8" fmla="*/ 17464 w 185536"/>
                <a:gd name="connsiteY8" fmla="*/ 67624 h 222701"/>
                <a:gd name="connsiteX9" fmla="*/ 582 w 185536"/>
                <a:gd name="connsiteY9" fmla="*/ 58588 h 222701"/>
                <a:gd name="connsiteX10" fmla="*/ 9618 w 185536"/>
                <a:gd name="connsiteY10" fmla="*/ 41706 h 222701"/>
                <a:gd name="connsiteX11" fmla="*/ 144891 w 185536"/>
                <a:gd name="connsiteY11" fmla="*/ 583 h 222701"/>
                <a:gd name="connsiteX12" fmla="*/ 161774 w 185536"/>
                <a:gd name="connsiteY12" fmla="*/ 9614 h 222701"/>
                <a:gd name="connsiteX13" fmla="*/ 161774 w 185536"/>
                <a:gd name="connsiteY13" fmla="*/ 9674 h 222701"/>
                <a:gd name="connsiteX14" fmla="*/ 164695 w 185536"/>
                <a:gd name="connsiteY14" fmla="*/ 19413 h 222701"/>
                <a:gd name="connsiteX15" fmla="*/ 185149 w 185536"/>
                <a:gd name="connsiteY15" fmla="*/ 91054 h 222701"/>
                <a:gd name="connsiteX16" fmla="*/ 175626 w 185536"/>
                <a:gd name="connsiteY16" fmla="*/ 107287 h 222701"/>
                <a:gd name="connsiteX17" fmla="*/ 52040 w 185536"/>
                <a:gd name="connsiteY17" fmla="*/ 140888 h 222701"/>
                <a:gd name="connsiteX18" fmla="*/ 58966 w 185536"/>
                <a:gd name="connsiteY18" fmla="*/ 166536 h 222701"/>
                <a:gd name="connsiteX19" fmla="*/ 68543 w 185536"/>
                <a:gd name="connsiteY19" fmla="*/ 205711 h 222701"/>
                <a:gd name="connsiteX20" fmla="*/ 58587 w 185536"/>
                <a:gd name="connsiteY20" fmla="*/ 221944 h 222701"/>
                <a:gd name="connsiteX21" fmla="*/ 55558 w 185536"/>
                <a:gd name="connsiteY21" fmla="*/ 222702 h 22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5536" h="222701">
                  <a:moveTo>
                    <a:pt x="55558" y="222702"/>
                  </a:moveTo>
                  <a:cubicBezTo>
                    <a:pt x="49335" y="222685"/>
                    <a:pt x="43924" y="218422"/>
                    <a:pt x="42409" y="212367"/>
                  </a:cubicBezTo>
                  <a:lnTo>
                    <a:pt x="32940" y="173462"/>
                  </a:lnTo>
                  <a:lnTo>
                    <a:pt x="22605" y="135153"/>
                  </a:lnTo>
                  <a:cubicBezTo>
                    <a:pt x="20657" y="127945"/>
                    <a:pt x="24877" y="120511"/>
                    <a:pt x="32128" y="118547"/>
                  </a:cubicBezTo>
                  <a:cubicBezTo>
                    <a:pt x="32128" y="118547"/>
                    <a:pt x="32128" y="118541"/>
                    <a:pt x="32128" y="118541"/>
                  </a:cubicBezTo>
                  <a:lnTo>
                    <a:pt x="155660" y="84939"/>
                  </a:lnTo>
                  <a:cubicBezTo>
                    <a:pt x="150681" y="66651"/>
                    <a:pt x="145216" y="48308"/>
                    <a:pt x="139914" y="30451"/>
                  </a:cubicBezTo>
                  <a:lnTo>
                    <a:pt x="17464" y="67624"/>
                  </a:lnTo>
                  <a:cubicBezTo>
                    <a:pt x="10322" y="69789"/>
                    <a:pt x="2747" y="65747"/>
                    <a:pt x="582" y="58588"/>
                  </a:cubicBezTo>
                  <a:cubicBezTo>
                    <a:pt x="-1582" y="51430"/>
                    <a:pt x="2476" y="43871"/>
                    <a:pt x="9618" y="41706"/>
                  </a:cubicBezTo>
                  <a:lnTo>
                    <a:pt x="144891" y="583"/>
                  </a:lnTo>
                  <a:cubicBezTo>
                    <a:pt x="152034" y="-1581"/>
                    <a:pt x="159609" y="2466"/>
                    <a:pt x="161774" y="9614"/>
                  </a:cubicBezTo>
                  <a:cubicBezTo>
                    <a:pt x="161774" y="9636"/>
                    <a:pt x="161774" y="9652"/>
                    <a:pt x="161774" y="9674"/>
                  </a:cubicBezTo>
                  <a:lnTo>
                    <a:pt x="164695" y="19413"/>
                  </a:lnTo>
                  <a:cubicBezTo>
                    <a:pt x="171676" y="42788"/>
                    <a:pt x="178872" y="66975"/>
                    <a:pt x="185149" y="91054"/>
                  </a:cubicBezTo>
                  <a:cubicBezTo>
                    <a:pt x="186880" y="98148"/>
                    <a:pt x="182660" y="105333"/>
                    <a:pt x="175626" y="107287"/>
                  </a:cubicBezTo>
                  <a:lnTo>
                    <a:pt x="52040" y="140888"/>
                  </a:lnTo>
                  <a:lnTo>
                    <a:pt x="58966" y="166536"/>
                  </a:lnTo>
                  <a:lnTo>
                    <a:pt x="68543" y="205711"/>
                  </a:lnTo>
                  <a:cubicBezTo>
                    <a:pt x="70167" y="212929"/>
                    <a:pt x="65784" y="220131"/>
                    <a:pt x="58587" y="221944"/>
                  </a:cubicBezTo>
                  <a:cubicBezTo>
                    <a:pt x="57614" y="222290"/>
                    <a:pt x="56585" y="222545"/>
                    <a:pt x="55558" y="222702"/>
                  </a:cubicBezTo>
                  <a:close/>
                </a:path>
              </a:pathLst>
            </a:custGeom>
            <a:grpFill/>
            <a:ln w="5409" cap="flat">
              <a:noFill/>
              <a:prstDash val="solid"/>
              <a:miter/>
            </a:ln>
          </p:spPr>
          <p:txBody>
            <a:bodyPr rtlCol="0" anchor="ctr"/>
            <a:lstStyle/>
            <a:p>
              <a:endParaRPr lang="en-US" sz="2400"/>
            </a:p>
          </p:txBody>
        </p:sp>
        <p:sp>
          <p:nvSpPr>
            <p:cNvPr id="123" name="Freeform 122">
              <a:extLst>
                <a:ext uri="{FF2B5EF4-FFF2-40B4-BE49-F238E27FC236}">
                  <a16:creationId xmlns:a16="http://schemas.microsoft.com/office/drawing/2014/main" id="{0732765A-1315-4791-8FE4-D7E0620F5473}"/>
                </a:ext>
              </a:extLst>
            </p:cNvPr>
            <p:cNvSpPr/>
            <p:nvPr/>
          </p:nvSpPr>
          <p:spPr>
            <a:xfrm>
              <a:off x="4032624" y="768705"/>
              <a:ext cx="182601" cy="216540"/>
            </a:xfrm>
            <a:custGeom>
              <a:avLst/>
              <a:gdLst>
                <a:gd name="connsiteX0" fmla="*/ 45830 w 182601"/>
                <a:gd name="connsiteY0" fmla="*/ 216528 h 216540"/>
                <a:gd name="connsiteX1" fmla="*/ 32574 w 182601"/>
                <a:gd name="connsiteY1" fmla="*/ 205707 h 216540"/>
                <a:gd name="connsiteX2" fmla="*/ 28082 w 182601"/>
                <a:gd name="connsiteY2" fmla="*/ 182007 h 216540"/>
                <a:gd name="connsiteX3" fmla="*/ 17260 w 182601"/>
                <a:gd name="connsiteY3" fmla="*/ 127302 h 216540"/>
                <a:gd name="connsiteX4" fmla="*/ 19154 w 182601"/>
                <a:gd name="connsiteY4" fmla="*/ 117130 h 216540"/>
                <a:gd name="connsiteX5" fmla="*/ 27704 w 182601"/>
                <a:gd name="connsiteY5" fmla="*/ 111286 h 216540"/>
                <a:gd name="connsiteX6" fmla="*/ 152913 w 182601"/>
                <a:gd name="connsiteY6" fmla="*/ 85205 h 216540"/>
                <a:gd name="connsiteX7" fmla="*/ 140630 w 182601"/>
                <a:gd name="connsiteY7" fmla="*/ 29797 h 216540"/>
                <a:gd name="connsiteX8" fmla="*/ 16178 w 182601"/>
                <a:gd name="connsiteY8" fmla="*/ 59557 h 216540"/>
                <a:gd name="connsiteX9" fmla="*/ 270 w 182601"/>
                <a:gd name="connsiteY9" fmla="*/ 48941 h 216540"/>
                <a:gd name="connsiteX10" fmla="*/ 9902 w 182601"/>
                <a:gd name="connsiteY10" fmla="*/ 33260 h 216540"/>
                <a:gd name="connsiteX11" fmla="*/ 147556 w 182601"/>
                <a:gd name="connsiteY11" fmla="*/ 362 h 216540"/>
                <a:gd name="connsiteX12" fmla="*/ 163789 w 182601"/>
                <a:gd name="connsiteY12" fmla="*/ 10318 h 216540"/>
                <a:gd name="connsiteX13" fmla="*/ 168766 w 182601"/>
                <a:gd name="connsiteY13" fmla="*/ 30771 h 216540"/>
                <a:gd name="connsiteX14" fmla="*/ 182294 w 182601"/>
                <a:gd name="connsiteY14" fmla="*/ 92781 h 216540"/>
                <a:gd name="connsiteX15" fmla="*/ 180454 w 182601"/>
                <a:gd name="connsiteY15" fmla="*/ 103061 h 216540"/>
                <a:gd name="connsiteX16" fmla="*/ 171851 w 182601"/>
                <a:gd name="connsiteY16" fmla="*/ 108905 h 216540"/>
                <a:gd name="connsiteX17" fmla="*/ 46480 w 182601"/>
                <a:gd name="connsiteY17" fmla="*/ 135040 h 216540"/>
                <a:gd name="connsiteX18" fmla="*/ 54596 w 182601"/>
                <a:gd name="connsiteY18" fmla="*/ 176975 h 216540"/>
                <a:gd name="connsiteX19" fmla="*/ 59087 w 182601"/>
                <a:gd name="connsiteY19" fmla="*/ 200566 h 216540"/>
                <a:gd name="connsiteX20" fmla="*/ 48373 w 182601"/>
                <a:gd name="connsiteY20" fmla="*/ 216404 h 216540"/>
                <a:gd name="connsiteX21" fmla="*/ 48265 w 182601"/>
                <a:gd name="connsiteY21" fmla="*/ 216420 h 216540"/>
                <a:gd name="connsiteX22" fmla="*/ 45830 w 182601"/>
                <a:gd name="connsiteY22" fmla="*/ 216528 h 21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601" h="216540">
                  <a:moveTo>
                    <a:pt x="45830" y="216528"/>
                  </a:moveTo>
                  <a:cubicBezTo>
                    <a:pt x="39392" y="216528"/>
                    <a:pt x="33872" y="212005"/>
                    <a:pt x="32574" y="205707"/>
                  </a:cubicBezTo>
                  <a:cubicBezTo>
                    <a:pt x="31059" y="197806"/>
                    <a:pt x="29543" y="189907"/>
                    <a:pt x="28082" y="182007"/>
                  </a:cubicBezTo>
                  <a:cubicBezTo>
                    <a:pt x="24673" y="164042"/>
                    <a:pt x="21156" y="145429"/>
                    <a:pt x="17260" y="127302"/>
                  </a:cubicBezTo>
                  <a:cubicBezTo>
                    <a:pt x="16503" y="123796"/>
                    <a:pt x="17206" y="120133"/>
                    <a:pt x="19154" y="117130"/>
                  </a:cubicBezTo>
                  <a:cubicBezTo>
                    <a:pt x="21156" y="114143"/>
                    <a:pt x="24187" y="112044"/>
                    <a:pt x="27704" y="111286"/>
                  </a:cubicBezTo>
                  <a:lnTo>
                    <a:pt x="152913" y="85205"/>
                  </a:lnTo>
                  <a:lnTo>
                    <a:pt x="140630" y="29797"/>
                  </a:lnTo>
                  <a:lnTo>
                    <a:pt x="16178" y="59557"/>
                  </a:lnTo>
                  <a:cubicBezTo>
                    <a:pt x="8874" y="61018"/>
                    <a:pt x="1731" y="56268"/>
                    <a:pt x="270" y="48941"/>
                  </a:cubicBezTo>
                  <a:cubicBezTo>
                    <a:pt x="-1137" y="41999"/>
                    <a:pt x="3084" y="35160"/>
                    <a:pt x="9902" y="33260"/>
                  </a:cubicBezTo>
                  <a:lnTo>
                    <a:pt x="147556" y="362"/>
                  </a:lnTo>
                  <a:cubicBezTo>
                    <a:pt x="154806" y="-1337"/>
                    <a:pt x="162003" y="3105"/>
                    <a:pt x="163789" y="10318"/>
                  </a:cubicBezTo>
                  <a:lnTo>
                    <a:pt x="168766" y="30771"/>
                  </a:lnTo>
                  <a:lnTo>
                    <a:pt x="182294" y="92781"/>
                  </a:lnTo>
                  <a:cubicBezTo>
                    <a:pt x="183051" y="96314"/>
                    <a:pt x="182402" y="100010"/>
                    <a:pt x="180454" y="103061"/>
                  </a:cubicBezTo>
                  <a:cubicBezTo>
                    <a:pt x="178506" y="106081"/>
                    <a:pt x="175367" y="108180"/>
                    <a:pt x="171851" y="108905"/>
                  </a:cubicBezTo>
                  <a:lnTo>
                    <a:pt x="46480" y="135040"/>
                  </a:lnTo>
                  <a:cubicBezTo>
                    <a:pt x="49347" y="149108"/>
                    <a:pt x="51890" y="163231"/>
                    <a:pt x="54596" y="176975"/>
                  </a:cubicBezTo>
                  <a:cubicBezTo>
                    <a:pt x="56057" y="184874"/>
                    <a:pt x="57572" y="192720"/>
                    <a:pt x="59087" y="200566"/>
                  </a:cubicBezTo>
                  <a:cubicBezTo>
                    <a:pt x="60494" y="207903"/>
                    <a:pt x="55678" y="214992"/>
                    <a:pt x="48373" y="216404"/>
                  </a:cubicBezTo>
                  <a:cubicBezTo>
                    <a:pt x="48319" y="216409"/>
                    <a:pt x="48319" y="216415"/>
                    <a:pt x="48265" y="216420"/>
                  </a:cubicBezTo>
                  <a:cubicBezTo>
                    <a:pt x="47454" y="216528"/>
                    <a:pt x="46642" y="216561"/>
                    <a:pt x="45830" y="216528"/>
                  </a:cubicBezTo>
                  <a:close/>
                </a:path>
              </a:pathLst>
            </a:custGeom>
            <a:grpFill/>
            <a:ln w="5409" cap="flat">
              <a:noFill/>
              <a:prstDash val="solid"/>
              <a:miter/>
            </a:ln>
          </p:spPr>
          <p:txBody>
            <a:bodyPr rtlCol="0" anchor="ctr"/>
            <a:lstStyle/>
            <a:p>
              <a:endParaRPr lang="en-US" sz="2400"/>
            </a:p>
          </p:txBody>
        </p:sp>
        <p:sp>
          <p:nvSpPr>
            <p:cNvPr id="124" name="Freeform 123">
              <a:extLst>
                <a:ext uri="{FF2B5EF4-FFF2-40B4-BE49-F238E27FC236}">
                  <a16:creationId xmlns:a16="http://schemas.microsoft.com/office/drawing/2014/main" id="{30B10C7B-6FE8-7870-061B-DB8E2E98B1ED}"/>
                </a:ext>
              </a:extLst>
            </p:cNvPr>
            <p:cNvSpPr/>
            <p:nvPr/>
          </p:nvSpPr>
          <p:spPr>
            <a:xfrm>
              <a:off x="4064999" y="938447"/>
              <a:ext cx="180219" cy="210088"/>
            </a:xfrm>
            <a:custGeom>
              <a:avLst/>
              <a:gdLst>
                <a:gd name="connsiteX0" fmla="*/ 37047 w 180219"/>
                <a:gd name="connsiteY0" fmla="*/ 210089 h 210088"/>
                <a:gd name="connsiteX1" fmla="*/ 23574 w 180219"/>
                <a:gd name="connsiteY1" fmla="*/ 197914 h 210088"/>
                <a:gd name="connsiteX2" fmla="*/ 15674 w 180219"/>
                <a:gd name="connsiteY2" fmla="*/ 136338 h 210088"/>
                <a:gd name="connsiteX3" fmla="*/ 13239 w 180219"/>
                <a:gd name="connsiteY3" fmla="*/ 118969 h 210088"/>
                <a:gd name="connsiteX4" fmla="*/ 24710 w 180219"/>
                <a:gd name="connsiteY4" fmla="*/ 103764 h 210088"/>
                <a:gd name="connsiteX5" fmla="*/ 151434 w 180219"/>
                <a:gd name="connsiteY5" fmla="*/ 85204 h 210088"/>
                <a:gd name="connsiteX6" fmla="*/ 146943 w 180219"/>
                <a:gd name="connsiteY6" fmla="*/ 57338 h 210088"/>
                <a:gd name="connsiteX7" fmla="*/ 142290 w 180219"/>
                <a:gd name="connsiteY7" fmla="*/ 29202 h 210088"/>
                <a:gd name="connsiteX8" fmla="*/ 16378 w 180219"/>
                <a:gd name="connsiteY8" fmla="*/ 51386 h 210088"/>
                <a:gd name="connsiteX9" fmla="*/ 307 w 180219"/>
                <a:gd name="connsiteY9" fmla="*/ 41030 h 210088"/>
                <a:gd name="connsiteX10" fmla="*/ 10642 w 180219"/>
                <a:gd name="connsiteY10" fmla="*/ 24943 h 210088"/>
                <a:gd name="connsiteX11" fmla="*/ 11670 w 180219"/>
                <a:gd name="connsiteY11" fmla="*/ 24765 h 210088"/>
                <a:gd name="connsiteX12" fmla="*/ 151056 w 180219"/>
                <a:gd name="connsiteY12" fmla="*/ 199 h 210088"/>
                <a:gd name="connsiteX13" fmla="*/ 166747 w 180219"/>
                <a:gd name="connsiteY13" fmla="*/ 11281 h 210088"/>
                <a:gd name="connsiteX14" fmla="*/ 166747 w 180219"/>
                <a:gd name="connsiteY14" fmla="*/ 11291 h 210088"/>
                <a:gd name="connsiteX15" fmla="*/ 173619 w 180219"/>
                <a:gd name="connsiteY15" fmla="*/ 52847 h 210088"/>
                <a:gd name="connsiteX16" fmla="*/ 180112 w 180219"/>
                <a:gd name="connsiteY16" fmla="*/ 94890 h 210088"/>
                <a:gd name="connsiteX17" fmla="*/ 168641 w 180219"/>
                <a:gd name="connsiteY17" fmla="*/ 110041 h 210088"/>
                <a:gd name="connsiteX18" fmla="*/ 41917 w 180219"/>
                <a:gd name="connsiteY18" fmla="*/ 128600 h 210088"/>
                <a:gd name="connsiteX19" fmla="*/ 42458 w 180219"/>
                <a:gd name="connsiteY19" fmla="*/ 132550 h 210088"/>
                <a:gd name="connsiteX20" fmla="*/ 50520 w 180219"/>
                <a:gd name="connsiteY20" fmla="*/ 195154 h 210088"/>
                <a:gd name="connsiteX21" fmla="*/ 38454 w 180219"/>
                <a:gd name="connsiteY21" fmla="*/ 209980 h 21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0219" h="210088">
                  <a:moveTo>
                    <a:pt x="37047" y="210089"/>
                  </a:moveTo>
                  <a:cubicBezTo>
                    <a:pt x="30121" y="210072"/>
                    <a:pt x="24277" y="204818"/>
                    <a:pt x="23574" y="197914"/>
                  </a:cubicBezTo>
                  <a:cubicBezTo>
                    <a:pt x="21464" y="177407"/>
                    <a:pt x="18542" y="156521"/>
                    <a:pt x="15674" y="136338"/>
                  </a:cubicBezTo>
                  <a:lnTo>
                    <a:pt x="13239" y="118969"/>
                  </a:lnTo>
                  <a:cubicBezTo>
                    <a:pt x="12265" y="111621"/>
                    <a:pt x="17351" y="104852"/>
                    <a:pt x="24710" y="103764"/>
                  </a:cubicBezTo>
                  <a:lnTo>
                    <a:pt x="151434" y="85204"/>
                  </a:lnTo>
                  <a:cubicBezTo>
                    <a:pt x="149973" y="75627"/>
                    <a:pt x="148458" y="66266"/>
                    <a:pt x="146943" y="57338"/>
                  </a:cubicBezTo>
                  <a:lnTo>
                    <a:pt x="142290" y="29202"/>
                  </a:lnTo>
                  <a:lnTo>
                    <a:pt x="16378" y="51386"/>
                  </a:lnTo>
                  <a:cubicBezTo>
                    <a:pt x="9072" y="52966"/>
                    <a:pt x="1876" y="48329"/>
                    <a:pt x="307" y="41030"/>
                  </a:cubicBezTo>
                  <a:cubicBezTo>
                    <a:pt x="-1262" y="33730"/>
                    <a:pt x="3337" y="26528"/>
                    <a:pt x="10642" y="24943"/>
                  </a:cubicBezTo>
                  <a:cubicBezTo>
                    <a:pt x="10967" y="24873"/>
                    <a:pt x="11345" y="24813"/>
                    <a:pt x="11670" y="24765"/>
                  </a:cubicBezTo>
                  <a:lnTo>
                    <a:pt x="151056" y="199"/>
                  </a:lnTo>
                  <a:cubicBezTo>
                    <a:pt x="158469" y="-1073"/>
                    <a:pt x="165448" y="3884"/>
                    <a:pt x="166747" y="11281"/>
                  </a:cubicBezTo>
                  <a:cubicBezTo>
                    <a:pt x="166747" y="11281"/>
                    <a:pt x="166747" y="11286"/>
                    <a:pt x="166747" y="11291"/>
                  </a:cubicBezTo>
                  <a:lnTo>
                    <a:pt x="173619" y="52847"/>
                  </a:lnTo>
                  <a:cubicBezTo>
                    <a:pt x="175837" y="66104"/>
                    <a:pt x="178218" y="80389"/>
                    <a:pt x="180112" y="94890"/>
                  </a:cubicBezTo>
                  <a:cubicBezTo>
                    <a:pt x="181032" y="102222"/>
                    <a:pt x="175946" y="108953"/>
                    <a:pt x="168641" y="110041"/>
                  </a:cubicBezTo>
                  <a:lnTo>
                    <a:pt x="41917" y="128600"/>
                  </a:lnTo>
                  <a:lnTo>
                    <a:pt x="42458" y="132550"/>
                  </a:lnTo>
                  <a:cubicBezTo>
                    <a:pt x="45380" y="153003"/>
                    <a:pt x="48356" y="174160"/>
                    <a:pt x="50520" y="195154"/>
                  </a:cubicBezTo>
                  <a:cubicBezTo>
                    <a:pt x="51278" y="202578"/>
                    <a:pt x="45867" y="209212"/>
                    <a:pt x="38454" y="209980"/>
                  </a:cubicBezTo>
                  <a:close/>
                </a:path>
              </a:pathLst>
            </a:custGeom>
            <a:grpFill/>
            <a:ln w="5409" cap="flat">
              <a:noFill/>
              <a:prstDash val="solid"/>
              <a:miter/>
            </a:ln>
          </p:spPr>
          <p:txBody>
            <a:bodyPr rtlCol="0" anchor="ctr"/>
            <a:lstStyle/>
            <a:p>
              <a:endParaRPr lang="en-US" sz="2400"/>
            </a:p>
          </p:txBody>
        </p:sp>
        <p:sp>
          <p:nvSpPr>
            <p:cNvPr id="125" name="Freeform 124">
              <a:extLst>
                <a:ext uri="{FF2B5EF4-FFF2-40B4-BE49-F238E27FC236}">
                  <a16:creationId xmlns:a16="http://schemas.microsoft.com/office/drawing/2014/main" id="{AFB8E1D8-2AB0-1F15-15BD-7196E8EE09C6}"/>
                </a:ext>
              </a:extLst>
            </p:cNvPr>
            <p:cNvSpPr/>
            <p:nvPr/>
          </p:nvSpPr>
          <p:spPr>
            <a:xfrm>
              <a:off x="4089087" y="1109980"/>
              <a:ext cx="176261" cy="202939"/>
            </a:xfrm>
            <a:custGeom>
              <a:avLst/>
              <a:gdLst>
                <a:gd name="connsiteX0" fmla="*/ 27244 w 176261"/>
                <a:gd name="connsiteY0" fmla="*/ 202939 h 202939"/>
                <a:gd name="connsiteX1" fmla="*/ 13771 w 176261"/>
                <a:gd name="connsiteY1" fmla="*/ 190332 h 202939"/>
                <a:gd name="connsiteX2" fmla="*/ 12473 w 176261"/>
                <a:gd name="connsiteY2" fmla="*/ 169716 h 202939"/>
                <a:gd name="connsiteX3" fmla="*/ 8035 w 176261"/>
                <a:gd name="connsiteY3" fmla="*/ 110899 h 202939"/>
                <a:gd name="connsiteX4" fmla="*/ 11120 w 176261"/>
                <a:gd name="connsiteY4" fmla="*/ 100889 h 202939"/>
                <a:gd name="connsiteX5" fmla="*/ 20372 w 176261"/>
                <a:gd name="connsiteY5" fmla="*/ 96019 h 202939"/>
                <a:gd name="connsiteX6" fmla="*/ 147854 w 176261"/>
                <a:gd name="connsiteY6" fmla="*/ 85197 h 202939"/>
                <a:gd name="connsiteX7" fmla="*/ 145310 w 176261"/>
                <a:gd name="connsiteY7" fmla="*/ 56790 h 202939"/>
                <a:gd name="connsiteX8" fmla="*/ 142335 w 176261"/>
                <a:gd name="connsiteY8" fmla="*/ 30060 h 202939"/>
                <a:gd name="connsiteX9" fmla="*/ 142335 w 176261"/>
                <a:gd name="connsiteY9" fmla="*/ 28761 h 202939"/>
                <a:gd name="connsiteX10" fmla="*/ 15178 w 176261"/>
                <a:gd name="connsiteY10" fmla="*/ 43371 h 202939"/>
                <a:gd name="connsiteX11" fmla="*/ 81 w 176261"/>
                <a:gd name="connsiteY11" fmla="*/ 31386 h 202939"/>
                <a:gd name="connsiteX12" fmla="*/ 12093 w 176261"/>
                <a:gd name="connsiteY12" fmla="*/ 16316 h 202939"/>
                <a:gd name="connsiteX13" fmla="*/ 152777 w 176261"/>
                <a:gd name="connsiteY13" fmla="*/ 83 h 202939"/>
                <a:gd name="connsiteX14" fmla="*/ 167766 w 176261"/>
                <a:gd name="connsiteY14" fmla="*/ 12042 h 202939"/>
                <a:gd name="connsiteX15" fmla="*/ 169443 w 176261"/>
                <a:gd name="connsiteY15" fmla="*/ 26705 h 202939"/>
                <a:gd name="connsiteX16" fmla="*/ 172473 w 176261"/>
                <a:gd name="connsiteY16" fmla="*/ 53760 h 202939"/>
                <a:gd name="connsiteX17" fmla="*/ 176207 w 176261"/>
                <a:gd name="connsiteY17" fmla="*/ 95857 h 202939"/>
                <a:gd name="connsiteX18" fmla="*/ 173123 w 176261"/>
                <a:gd name="connsiteY18" fmla="*/ 105759 h 202939"/>
                <a:gd name="connsiteX19" fmla="*/ 163870 w 176261"/>
                <a:gd name="connsiteY19" fmla="*/ 110520 h 202939"/>
                <a:gd name="connsiteX20" fmla="*/ 36443 w 176261"/>
                <a:gd name="connsiteY20" fmla="*/ 121342 h 202939"/>
                <a:gd name="connsiteX21" fmla="*/ 39690 w 176261"/>
                <a:gd name="connsiteY21" fmla="*/ 167606 h 202939"/>
                <a:gd name="connsiteX22" fmla="*/ 40988 w 176261"/>
                <a:gd name="connsiteY22" fmla="*/ 188005 h 202939"/>
                <a:gd name="connsiteX23" fmla="*/ 28380 w 176261"/>
                <a:gd name="connsiteY23" fmla="*/ 202398 h 202939"/>
                <a:gd name="connsiteX24" fmla="*/ 28380 w 176261"/>
                <a:gd name="connsiteY24" fmla="*/ 202398 h 20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61" h="202939">
                  <a:moveTo>
                    <a:pt x="27244" y="202939"/>
                  </a:moveTo>
                  <a:cubicBezTo>
                    <a:pt x="20102" y="202955"/>
                    <a:pt x="14204" y="197431"/>
                    <a:pt x="13771" y="190332"/>
                  </a:cubicBezTo>
                  <a:cubicBezTo>
                    <a:pt x="13284" y="183460"/>
                    <a:pt x="12905" y="176588"/>
                    <a:pt x="12473" y="169716"/>
                  </a:cubicBezTo>
                  <a:cubicBezTo>
                    <a:pt x="11282" y="150399"/>
                    <a:pt x="10037" y="130379"/>
                    <a:pt x="8035" y="110899"/>
                  </a:cubicBezTo>
                  <a:cubicBezTo>
                    <a:pt x="7711" y="107285"/>
                    <a:pt x="8793" y="103681"/>
                    <a:pt x="11120" y="100889"/>
                  </a:cubicBezTo>
                  <a:cubicBezTo>
                    <a:pt x="13392" y="98081"/>
                    <a:pt x="16747" y="96322"/>
                    <a:pt x="20372" y="96019"/>
                  </a:cubicBezTo>
                  <a:lnTo>
                    <a:pt x="147854" y="85197"/>
                  </a:lnTo>
                  <a:lnTo>
                    <a:pt x="145310" y="56790"/>
                  </a:lnTo>
                  <a:cubicBezTo>
                    <a:pt x="144445" y="48024"/>
                    <a:pt x="143417" y="39042"/>
                    <a:pt x="142335" y="30060"/>
                  </a:cubicBezTo>
                  <a:cubicBezTo>
                    <a:pt x="142335" y="29627"/>
                    <a:pt x="142335" y="29194"/>
                    <a:pt x="142335" y="28761"/>
                  </a:cubicBezTo>
                  <a:lnTo>
                    <a:pt x="15178" y="43371"/>
                  </a:lnTo>
                  <a:cubicBezTo>
                    <a:pt x="7711" y="44220"/>
                    <a:pt x="947" y="38858"/>
                    <a:pt x="81" y="31386"/>
                  </a:cubicBezTo>
                  <a:cubicBezTo>
                    <a:pt x="-730" y="23913"/>
                    <a:pt x="4626" y="17166"/>
                    <a:pt x="12093" y="16316"/>
                  </a:cubicBezTo>
                  <a:lnTo>
                    <a:pt x="152777" y="83"/>
                  </a:lnTo>
                  <a:cubicBezTo>
                    <a:pt x="160190" y="-739"/>
                    <a:pt x="166900" y="4607"/>
                    <a:pt x="167766" y="12042"/>
                  </a:cubicBezTo>
                  <a:cubicBezTo>
                    <a:pt x="168307" y="16912"/>
                    <a:pt x="168902" y="21835"/>
                    <a:pt x="169443" y="26705"/>
                  </a:cubicBezTo>
                  <a:cubicBezTo>
                    <a:pt x="170471" y="35796"/>
                    <a:pt x="171554" y="44886"/>
                    <a:pt x="172473" y="53760"/>
                  </a:cubicBezTo>
                  <a:lnTo>
                    <a:pt x="176207" y="95857"/>
                  </a:lnTo>
                  <a:cubicBezTo>
                    <a:pt x="176531" y="99434"/>
                    <a:pt x="175395" y="102988"/>
                    <a:pt x="173123" y="105759"/>
                  </a:cubicBezTo>
                  <a:cubicBezTo>
                    <a:pt x="170796" y="108529"/>
                    <a:pt x="167496" y="110250"/>
                    <a:pt x="163870" y="110520"/>
                  </a:cubicBezTo>
                  <a:lnTo>
                    <a:pt x="36443" y="121342"/>
                  </a:lnTo>
                  <a:cubicBezTo>
                    <a:pt x="37795" y="136872"/>
                    <a:pt x="38715" y="152455"/>
                    <a:pt x="39690" y="167606"/>
                  </a:cubicBezTo>
                  <a:cubicBezTo>
                    <a:pt x="40122" y="174369"/>
                    <a:pt x="40501" y="181187"/>
                    <a:pt x="40988" y="188005"/>
                  </a:cubicBezTo>
                  <a:cubicBezTo>
                    <a:pt x="41475" y="195461"/>
                    <a:pt x="35847" y="201906"/>
                    <a:pt x="28380" y="202398"/>
                  </a:cubicBezTo>
                  <a:cubicBezTo>
                    <a:pt x="28380" y="202398"/>
                    <a:pt x="28380" y="202398"/>
                    <a:pt x="28380" y="202398"/>
                  </a:cubicBezTo>
                  <a:close/>
                </a:path>
              </a:pathLst>
            </a:custGeom>
            <a:grpFill/>
            <a:ln w="5409" cap="flat">
              <a:noFill/>
              <a:prstDash val="solid"/>
              <a:miter/>
            </a:ln>
          </p:spPr>
          <p:txBody>
            <a:bodyPr rtlCol="0" anchor="ctr"/>
            <a:lstStyle/>
            <a:p>
              <a:endParaRPr lang="en-US" sz="2400"/>
            </a:p>
          </p:txBody>
        </p:sp>
        <p:sp>
          <p:nvSpPr>
            <p:cNvPr id="126" name="Freeform 125">
              <a:extLst>
                <a:ext uri="{FF2B5EF4-FFF2-40B4-BE49-F238E27FC236}">
                  <a16:creationId xmlns:a16="http://schemas.microsoft.com/office/drawing/2014/main" id="{1721ABAB-A42A-98C0-1934-4377A3CB8098}"/>
                </a:ext>
              </a:extLst>
            </p:cNvPr>
            <p:cNvSpPr/>
            <p:nvPr/>
          </p:nvSpPr>
          <p:spPr>
            <a:xfrm>
              <a:off x="4103111" y="1282920"/>
              <a:ext cx="171881" cy="195140"/>
            </a:xfrm>
            <a:custGeom>
              <a:avLst/>
              <a:gdLst>
                <a:gd name="connsiteX0" fmla="*/ 17874 w 171881"/>
                <a:gd name="connsiteY0" fmla="*/ 195141 h 195140"/>
                <a:gd name="connsiteX1" fmla="*/ 4400 w 171881"/>
                <a:gd name="connsiteY1" fmla="*/ 181776 h 195140"/>
                <a:gd name="connsiteX2" fmla="*/ 3373 w 171881"/>
                <a:gd name="connsiteY2" fmla="*/ 101531 h 195140"/>
                <a:gd name="connsiteX3" fmla="*/ 16521 w 171881"/>
                <a:gd name="connsiteY3" fmla="*/ 87842 h 195140"/>
                <a:gd name="connsiteX4" fmla="*/ 144327 w 171881"/>
                <a:gd name="connsiteY4" fmla="*/ 84487 h 195140"/>
                <a:gd name="connsiteX5" fmla="*/ 143732 w 171881"/>
                <a:gd name="connsiteY5" fmla="*/ 68904 h 195140"/>
                <a:gd name="connsiteX6" fmla="*/ 142108 w 171881"/>
                <a:gd name="connsiteY6" fmla="*/ 27781 h 195140"/>
                <a:gd name="connsiteX7" fmla="*/ 14302 w 171881"/>
                <a:gd name="connsiteY7" fmla="*/ 34815 h 195140"/>
                <a:gd name="connsiteX8" fmla="*/ 18 w 171881"/>
                <a:gd name="connsiteY8" fmla="*/ 22310 h 195140"/>
                <a:gd name="connsiteX9" fmla="*/ 18 w 171881"/>
                <a:gd name="connsiteY9" fmla="*/ 22099 h 195140"/>
                <a:gd name="connsiteX10" fmla="*/ 12788 w 171881"/>
                <a:gd name="connsiteY10" fmla="*/ 7814 h 195140"/>
                <a:gd name="connsiteX11" fmla="*/ 154121 w 171881"/>
                <a:gd name="connsiteY11" fmla="*/ 23 h 195140"/>
                <a:gd name="connsiteX12" fmla="*/ 168352 w 171881"/>
                <a:gd name="connsiteY12" fmla="*/ 12695 h 195140"/>
                <a:gd name="connsiteX13" fmla="*/ 168352 w 171881"/>
                <a:gd name="connsiteY13" fmla="*/ 12738 h 195140"/>
                <a:gd name="connsiteX14" fmla="*/ 170786 w 171881"/>
                <a:gd name="connsiteY14" fmla="*/ 67984 h 195140"/>
                <a:gd name="connsiteX15" fmla="*/ 171868 w 171881"/>
                <a:gd name="connsiteY15" fmla="*/ 97041 h 195140"/>
                <a:gd name="connsiteX16" fmla="*/ 168243 w 171881"/>
                <a:gd name="connsiteY16" fmla="*/ 106889 h 195140"/>
                <a:gd name="connsiteX17" fmla="*/ 158720 w 171881"/>
                <a:gd name="connsiteY17" fmla="*/ 111163 h 195140"/>
                <a:gd name="connsiteX18" fmla="*/ 30589 w 171881"/>
                <a:gd name="connsiteY18" fmla="*/ 114518 h 195140"/>
                <a:gd name="connsiteX19" fmla="*/ 31455 w 171881"/>
                <a:gd name="connsiteY19" fmla="*/ 181451 h 195140"/>
                <a:gd name="connsiteX20" fmla="*/ 18090 w 171881"/>
                <a:gd name="connsiteY20" fmla="*/ 195141 h 19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1881" h="195140">
                  <a:moveTo>
                    <a:pt x="17874" y="195141"/>
                  </a:moveTo>
                  <a:cubicBezTo>
                    <a:pt x="10461" y="195141"/>
                    <a:pt x="4455" y="189172"/>
                    <a:pt x="4400" y="181776"/>
                  </a:cubicBezTo>
                  <a:lnTo>
                    <a:pt x="3373" y="101531"/>
                  </a:lnTo>
                  <a:cubicBezTo>
                    <a:pt x="3264" y="94140"/>
                    <a:pt x="9108" y="88047"/>
                    <a:pt x="16521" y="87842"/>
                  </a:cubicBezTo>
                  <a:lnTo>
                    <a:pt x="144327" y="84487"/>
                  </a:lnTo>
                  <a:cubicBezTo>
                    <a:pt x="144327" y="79076"/>
                    <a:pt x="143948" y="74098"/>
                    <a:pt x="143732" y="68904"/>
                  </a:cubicBezTo>
                  <a:cubicBezTo>
                    <a:pt x="143245" y="55431"/>
                    <a:pt x="142757" y="41849"/>
                    <a:pt x="142108" y="27781"/>
                  </a:cubicBezTo>
                  <a:lnTo>
                    <a:pt x="14302" y="34815"/>
                  </a:lnTo>
                  <a:cubicBezTo>
                    <a:pt x="6889" y="35302"/>
                    <a:pt x="505" y="29702"/>
                    <a:pt x="18" y="22310"/>
                  </a:cubicBezTo>
                  <a:cubicBezTo>
                    <a:pt x="18" y="22240"/>
                    <a:pt x="18" y="22170"/>
                    <a:pt x="18" y="22099"/>
                  </a:cubicBezTo>
                  <a:cubicBezTo>
                    <a:pt x="-361" y="14632"/>
                    <a:pt x="5321" y="8253"/>
                    <a:pt x="12788" y="7814"/>
                  </a:cubicBezTo>
                  <a:lnTo>
                    <a:pt x="154121" y="23"/>
                  </a:lnTo>
                  <a:cubicBezTo>
                    <a:pt x="161534" y="-405"/>
                    <a:pt x="167918" y="5266"/>
                    <a:pt x="168352" y="12695"/>
                  </a:cubicBezTo>
                  <a:cubicBezTo>
                    <a:pt x="168352" y="12711"/>
                    <a:pt x="168352" y="12722"/>
                    <a:pt x="168352" y="12738"/>
                  </a:cubicBezTo>
                  <a:cubicBezTo>
                    <a:pt x="169488" y="31190"/>
                    <a:pt x="170137" y="49911"/>
                    <a:pt x="170786" y="67984"/>
                  </a:cubicBezTo>
                  <a:cubicBezTo>
                    <a:pt x="171111" y="77669"/>
                    <a:pt x="171490" y="87355"/>
                    <a:pt x="171868" y="97041"/>
                  </a:cubicBezTo>
                  <a:cubicBezTo>
                    <a:pt x="172031" y="100677"/>
                    <a:pt x="170732" y="104226"/>
                    <a:pt x="168243" y="106889"/>
                  </a:cubicBezTo>
                  <a:cubicBezTo>
                    <a:pt x="165754" y="109507"/>
                    <a:pt x="162346" y="111039"/>
                    <a:pt x="158720" y="111163"/>
                  </a:cubicBezTo>
                  <a:lnTo>
                    <a:pt x="30589" y="114518"/>
                  </a:lnTo>
                  <a:lnTo>
                    <a:pt x="31455" y="181451"/>
                  </a:lnTo>
                  <a:cubicBezTo>
                    <a:pt x="31509" y="188913"/>
                    <a:pt x="25557" y="195021"/>
                    <a:pt x="18090" y="195141"/>
                  </a:cubicBezTo>
                  <a:close/>
                </a:path>
              </a:pathLst>
            </a:custGeom>
            <a:grpFill/>
            <a:ln w="5409" cap="flat">
              <a:noFill/>
              <a:prstDash val="solid"/>
              <a:miter/>
            </a:ln>
          </p:spPr>
          <p:txBody>
            <a:bodyPr rtlCol="0" anchor="ctr"/>
            <a:lstStyle/>
            <a:p>
              <a:endParaRPr lang="en-US" sz="2400"/>
            </a:p>
          </p:txBody>
        </p:sp>
      </p:grpSp>
      <p:sp>
        <p:nvSpPr>
          <p:cNvPr id="63" name="TextBox 62">
            <a:extLst>
              <a:ext uri="{FF2B5EF4-FFF2-40B4-BE49-F238E27FC236}">
                <a16:creationId xmlns:a16="http://schemas.microsoft.com/office/drawing/2014/main" id="{98EB9072-6A25-6FC2-751F-51533339AE7A}"/>
              </a:ext>
            </a:extLst>
          </p:cNvPr>
          <p:cNvSpPr txBox="1"/>
          <p:nvPr userDrawn="1"/>
        </p:nvSpPr>
        <p:spPr>
          <a:xfrm>
            <a:off x="0" y="-217179"/>
            <a:ext cx="1408005"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Secondary Divider Slide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094527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Solid Whit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409608" cy="159462"/>
          </a:xfrm>
          <a:prstGeom prst="rect">
            <a:avLst/>
          </a:prstGeom>
          <a:noFill/>
          <a:ln w="3175">
            <a:noFill/>
          </a:ln>
        </p:spPr>
        <p:txBody>
          <a:bodyPr vert="horz" wrap="squar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Solid White</a:t>
            </a:r>
          </a:p>
        </p:txBody>
      </p:sp>
    </p:spTree>
    <p:extLst>
      <p:ext uri="{BB962C8B-B14F-4D97-AF65-F5344CB8AC3E}">
        <p14:creationId xmlns:p14="http://schemas.microsoft.com/office/powerpoint/2010/main" val="571297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6A94C0-6AE7-FB01-33F7-1EF4646EEA14}"/>
              </a:ext>
            </a:extLst>
          </p:cNvPr>
          <p:cNvGrpSpPr/>
          <p:nvPr userDrawn="1"/>
        </p:nvGrpSpPr>
        <p:grpSpPr>
          <a:xfrm>
            <a:off x="-1" y="0"/>
            <a:ext cx="12192001" cy="6864459"/>
            <a:chOff x="-1" y="0"/>
            <a:chExt cx="12192001" cy="6864459"/>
          </a:xfrm>
        </p:grpSpPr>
        <p:sp>
          <p:nvSpPr>
            <p:cNvPr id="11" name="Freeform 10">
              <a:extLst>
                <a:ext uri="{FF2B5EF4-FFF2-40B4-BE49-F238E27FC236}">
                  <a16:creationId xmlns:a16="http://schemas.microsoft.com/office/drawing/2014/main" id="{3F8CC285-41B6-F78C-C70D-A1A651B3F60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2" name="Rectangle 11">
              <a:extLst>
                <a:ext uri="{FF2B5EF4-FFF2-40B4-BE49-F238E27FC236}">
                  <a16:creationId xmlns:a16="http://schemas.microsoft.com/office/drawing/2014/main" id="{66601A8A-4F52-7E0C-B68F-51027EA4A03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80F090FF-A6C4-2093-628E-9EC32B0CAEA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dirty="0"/>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4" y="1670051"/>
            <a:ext cx="10752665"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BE0EE53-4BEF-3668-A893-693B3CAEC28F}"/>
              </a:ext>
            </a:extLst>
          </p:cNvPr>
          <p:cNvSpPr txBox="1"/>
          <p:nvPr userDrawn="1"/>
        </p:nvSpPr>
        <p:spPr>
          <a:xfrm>
            <a:off x="0" y="-217179"/>
            <a:ext cx="116755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Content - White</a:t>
            </a:r>
          </a:p>
        </p:txBody>
      </p:sp>
    </p:spTree>
    <p:extLst>
      <p:ext uri="{BB962C8B-B14F-4D97-AF65-F5344CB8AC3E}">
        <p14:creationId xmlns:p14="http://schemas.microsoft.com/office/powerpoint/2010/main" val="1600080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 Blue">
    <p:bg>
      <p:bgPr>
        <a:gradFill>
          <a:gsLst>
            <a:gs pos="26000">
              <a:schemeClr val="bg2"/>
            </a:gs>
            <a:gs pos="100000">
              <a:schemeClr val="accent1"/>
            </a:gs>
          </a:gsLst>
          <a:lin ang="0" scaled="1"/>
        </a:gra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83F151D-F0F8-1E29-3EAE-785FFF427F82}"/>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1359C2E5-3CDA-C55D-5F70-BA0FD7A701D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7" name="Content Placeholder 6"/>
          <p:cNvSpPr>
            <a:spLocks noGrp="1"/>
          </p:cNvSpPr>
          <p:nvPr>
            <p:ph sz="quarter" idx="13" hasCustomPrompt="1"/>
          </p:nvPr>
        </p:nvSpPr>
        <p:spPr>
          <a:xfrm>
            <a:off x="575730" y="1670050"/>
            <a:ext cx="10753200" cy="4351338"/>
          </a:xfrm>
        </p:spPr>
        <p:txBody>
          <a:bodyPr/>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60801"/>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A300A39D-6B71-B6E5-FE32-4D4AA8972C65}"/>
              </a:ext>
            </a:extLst>
          </p:cNvPr>
          <p:cNvSpPr>
            <a:spLocks noGrp="1"/>
          </p:cNvSpPr>
          <p:nvPr>
            <p:ph type="title" hasCustomPrompt="1"/>
          </p:nvPr>
        </p:nvSpPr>
        <p:spPr>
          <a:xfrm>
            <a:off x="575732" y="521719"/>
            <a:ext cx="10753200" cy="480131"/>
          </a:xfrm>
        </p:spPr>
        <p:txBody>
          <a:bodyPr/>
          <a:lstStyle>
            <a:lvl1pPr>
              <a:defRPr>
                <a:solidFill>
                  <a:schemeClr val="tx1"/>
                </a:solidFill>
              </a:defRPr>
            </a:lvl1pPr>
          </a:lstStyle>
          <a:p>
            <a:r>
              <a:rPr lang="en-US"/>
              <a:t>Add title</a:t>
            </a:r>
          </a:p>
        </p:txBody>
      </p:sp>
      <p:sp>
        <p:nvSpPr>
          <p:cNvPr id="106" name="TextBox 105">
            <a:extLst>
              <a:ext uri="{FF2B5EF4-FFF2-40B4-BE49-F238E27FC236}">
                <a16:creationId xmlns:a16="http://schemas.microsoft.com/office/drawing/2014/main" id="{0A6E0D5F-3800-D10B-FC79-F0406FF7BCB4}"/>
              </a:ext>
            </a:extLst>
          </p:cNvPr>
          <p:cNvSpPr txBox="1"/>
          <p:nvPr userDrawn="1"/>
        </p:nvSpPr>
        <p:spPr>
          <a:xfrm>
            <a:off x="0" y="-217179"/>
            <a:ext cx="1113053" cy="159462"/>
          </a:xfrm>
          <a:prstGeom prst="rect">
            <a:avLst/>
          </a:prstGeom>
        </p:spPr>
        <p:txBody>
          <a:bodyPr vert="horz" wrap="none" lIns="36000" tIns="18000" rIns="36000" bIns="18000" rtlCol="0" anchor="t">
            <a:spAutoFit/>
          </a:bodyPr>
          <a:lstStyle/>
          <a:p>
            <a:pPr algn="l">
              <a:spcBef>
                <a:spcPts val="600"/>
              </a:spcBef>
            </a:pPr>
            <a:r>
              <a:rPr lang="en-US" sz="800">
                <a:solidFill>
                  <a:schemeClr val="tx2"/>
                </a:solidFill>
              </a:rPr>
              <a:t>Title and Content - Blue</a:t>
            </a:r>
          </a:p>
        </p:txBody>
      </p:sp>
      <p:sp>
        <p:nvSpPr>
          <p:cNvPr id="3" name="Slide Number Placeholder 2">
            <a:extLst>
              <a:ext uri="{FF2B5EF4-FFF2-40B4-BE49-F238E27FC236}">
                <a16:creationId xmlns:a16="http://schemas.microsoft.com/office/drawing/2014/main" id="{1CDF11D2-45F9-5C12-19B7-86C13C53B9F5}"/>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417392929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 Default">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D41F2075-1102-50DC-6B12-603928A16851}"/>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a:extLst>
              <a:ext uri="{FF2B5EF4-FFF2-40B4-BE49-F238E27FC236}">
                <a16:creationId xmlns:a16="http://schemas.microsoft.com/office/drawing/2014/main" id="{9D52B392-B36B-2B73-42FC-8195714B2F90}"/>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1" name="Freeform 20">
              <a:extLst>
                <a:ext uri="{FF2B5EF4-FFF2-40B4-BE49-F238E27FC236}">
                  <a16:creationId xmlns:a16="http://schemas.microsoft.com/office/drawing/2014/main" id="{BA4E11E1-F9AC-87A9-4D4B-2256C70B8957}"/>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17" name="Freeform 16">
              <a:extLst>
                <a:ext uri="{FF2B5EF4-FFF2-40B4-BE49-F238E27FC236}">
                  <a16:creationId xmlns:a16="http://schemas.microsoft.com/office/drawing/2014/main" id="{81561CFD-D5C8-1C8C-CF84-DBE96F565058}"/>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3600" cy="896264"/>
          </a:xfrm>
        </p:spPr>
        <p:txBody>
          <a:bodyPr>
            <a:norm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pic>
        <p:nvPicPr>
          <p:cNvPr id="5" name="Picture 4">
            <a:extLst>
              <a:ext uri="{FF2B5EF4-FFF2-40B4-BE49-F238E27FC236}">
                <a16:creationId xmlns:a16="http://schemas.microsoft.com/office/drawing/2014/main" id="{B3A8FF8A-B4C9-66AC-DD1B-A60F35BC4F40}"/>
              </a:ext>
            </a:extLst>
          </p:cNvPr>
          <p:cNvPicPr>
            <a:picLocks noChangeAspect="1"/>
          </p:cNvPicPr>
          <p:nvPr userDrawn="1"/>
        </p:nvPicPr>
        <p:blipFill rotWithShape="1">
          <a:blip r:embed="rId2"/>
          <a:srcRect l="24960" r="26111" b="7668"/>
          <a:stretch/>
        </p:blipFill>
        <p:spPr>
          <a:xfrm>
            <a:off x="7590048" y="-1"/>
            <a:ext cx="4601953" cy="4885609"/>
          </a:xfrm>
          <a:custGeom>
            <a:avLst/>
            <a:gdLst>
              <a:gd name="connsiteX0" fmla="*/ 4601952 w 4601953"/>
              <a:gd name="connsiteY0" fmla="*/ 1 h 4885609"/>
              <a:gd name="connsiteX1" fmla="*/ 1700705 w 4601953"/>
              <a:gd name="connsiteY1" fmla="*/ 10 h 4885609"/>
              <a:gd name="connsiteX2" fmla="*/ 1736507 w 4601953"/>
              <a:gd name="connsiteY2" fmla="*/ 61207 h 4885609"/>
              <a:gd name="connsiteX3" fmla="*/ 1919210 w 4601953"/>
              <a:gd name="connsiteY3" fmla="*/ 184789 h 4885609"/>
              <a:gd name="connsiteX4" fmla="*/ 2607858 w 4601953"/>
              <a:gd name="connsiteY4" fmla="*/ 184789 h 4885609"/>
              <a:gd name="connsiteX5" fmla="*/ 4601952 w 4601953"/>
              <a:gd name="connsiteY5" fmla="*/ 184789 h 4885609"/>
              <a:gd name="connsiteX6" fmla="*/ 4601953 w 4601953"/>
              <a:gd name="connsiteY6" fmla="*/ 0 h 4885609"/>
              <a:gd name="connsiteX7" fmla="*/ 4601952 w 4601953"/>
              <a:gd name="connsiteY7" fmla="*/ 2498690 h 4885609"/>
              <a:gd name="connsiteX8" fmla="*/ 4601950 w 4601953"/>
              <a:gd name="connsiteY8" fmla="*/ 4885609 h 4885609"/>
              <a:gd name="connsiteX9" fmla="*/ 1556508 w 4601953"/>
              <a:gd name="connsiteY9" fmla="*/ 4241773 h 4885609"/>
              <a:gd name="connsiteX10" fmla="*/ 0 w 4601953"/>
              <a:gd name="connsiteY10" fmla="*/ 4572207 h 4885609"/>
              <a:gd name="connsiteX11" fmla="*/ 831569 w 4601953"/>
              <a:gd name="connsiteY11" fmla="*/ 1 h 488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01953" h="4885609">
                <a:moveTo>
                  <a:pt x="4601952" y="1"/>
                </a:moveTo>
                <a:lnTo>
                  <a:pt x="1700705" y="10"/>
                </a:lnTo>
                <a:lnTo>
                  <a:pt x="1736507" y="61207"/>
                </a:lnTo>
                <a:cubicBezTo>
                  <a:pt x="1791776" y="140406"/>
                  <a:pt x="1853750" y="184789"/>
                  <a:pt x="1919210" y="184789"/>
                </a:cubicBezTo>
                <a:lnTo>
                  <a:pt x="2607858" y="184789"/>
                </a:lnTo>
                <a:lnTo>
                  <a:pt x="4601952" y="184789"/>
                </a:lnTo>
                <a:close/>
                <a:moveTo>
                  <a:pt x="4601953" y="0"/>
                </a:moveTo>
                <a:cubicBezTo>
                  <a:pt x="4599720" y="832897"/>
                  <a:pt x="4600836" y="1665793"/>
                  <a:pt x="4601952" y="2498690"/>
                </a:cubicBezTo>
                <a:lnTo>
                  <a:pt x="4601950" y="4885609"/>
                </a:lnTo>
                <a:lnTo>
                  <a:pt x="1556508" y="4241773"/>
                </a:lnTo>
                <a:lnTo>
                  <a:pt x="0" y="4572207"/>
                </a:lnTo>
                <a:lnTo>
                  <a:pt x="831569" y="1"/>
                </a:lnTo>
                <a:close/>
              </a:path>
            </a:pathLst>
          </a:custGeom>
          <a:solidFill>
            <a:schemeClr val="tx2"/>
          </a:solidFill>
          <a:ln>
            <a:noFill/>
          </a:ln>
        </p:spPr>
      </p:pic>
      <p:pic>
        <p:nvPicPr>
          <p:cNvPr id="15" name="Picture 14" descr="A close-up of a bicycle wheel&#10;&#10;Description automatically generated with low confidence">
            <a:extLst>
              <a:ext uri="{FF2B5EF4-FFF2-40B4-BE49-F238E27FC236}">
                <a16:creationId xmlns:a16="http://schemas.microsoft.com/office/drawing/2014/main" id="{AAC7067A-016D-B8A9-72AA-86A995669D0E}"/>
              </a:ext>
            </a:extLst>
          </p:cNvPr>
          <p:cNvPicPr>
            <a:picLocks noChangeAspect="1"/>
          </p:cNvPicPr>
          <p:nvPr userDrawn="1"/>
        </p:nvPicPr>
        <p:blipFill rotWithShape="1">
          <a:blip r:embed="rId3"/>
          <a:srcRect l="21883" r="21883" b="2066"/>
          <a:stretch/>
        </p:blipFill>
        <p:spPr>
          <a:xfrm>
            <a:off x="4024452" y="-6457"/>
            <a:ext cx="4391976" cy="5110541"/>
          </a:xfrm>
          <a:custGeom>
            <a:avLst/>
            <a:gdLst>
              <a:gd name="connsiteX0" fmla="*/ 3293982 w 3293982"/>
              <a:gd name="connsiteY0" fmla="*/ 0 h 3828077"/>
              <a:gd name="connsiteX1" fmla="*/ 2674090 w 3293982"/>
              <a:gd name="connsiteY1" fmla="*/ 3429192 h 3828077"/>
              <a:gd name="connsiteX2" fmla="*/ 795136 w 3293982"/>
              <a:gd name="connsiteY2" fmla="*/ 3828077 h 3828077"/>
              <a:gd name="connsiteX3" fmla="*/ 0 w 3293982"/>
              <a:gd name="connsiteY3" fmla="*/ 16 h 3828077"/>
            </a:gdLst>
            <a:ahLst/>
            <a:cxnLst>
              <a:cxn ang="0">
                <a:pos x="connsiteX0" y="connsiteY0"/>
              </a:cxn>
              <a:cxn ang="0">
                <a:pos x="connsiteX1" y="connsiteY1"/>
              </a:cxn>
              <a:cxn ang="0">
                <a:pos x="connsiteX2" y="connsiteY2"/>
              </a:cxn>
              <a:cxn ang="0">
                <a:pos x="connsiteX3" y="connsiteY3"/>
              </a:cxn>
            </a:cxnLst>
            <a:rect l="l" t="t" r="r" b="b"/>
            <a:pathLst>
              <a:path w="3293982" h="3828077">
                <a:moveTo>
                  <a:pt x="3293982" y="0"/>
                </a:moveTo>
                <a:lnTo>
                  <a:pt x="2674090" y="3429192"/>
                </a:lnTo>
                <a:lnTo>
                  <a:pt x="795136" y="3828077"/>
                </a:lnTo>
                <a:lnTo>
                  <a:pt x="0" y="16"/>
                </a:lnTo>
                <a:close/>
              </a:path>
            </a:pathLst>
          </a:custGeom>
          <a:solidFill>
            <a:schemeClr val="accent2"/>
          </a:solidFill>
          <a:ln>
            <a:noFill/>
          </a:ln>
        </p:spPr>
      </p:pic>
      <p:cxnSp>
        <p:nvCxnSpPr>
          <p:cNvPr id="13" name="Straight Connector 12">
            <a:extLst>
              <a:ext uri="{FF2B5EF4-FFF2-40B4-BE49-F238E27FC236}">
                <a16:creationId xmlns:a16="http://schemas.microsoft.com/office/drawing/2014/main" id="{3870BE9C-988B-EDC2-2AFF-606C3A0B6EB7}"/>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2856A8-F2B1-36C7-3BFC-698DD27999A5}"/>
              </a:ext>
            </a:extLst>
          </p:cNvPr>
          <p:cNvCxnSpPr>
            <a:cxnSpLocks/>
            <a:stCxn id="15" idx="0"/>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086B69-C91B-09B6-6D3F-0CD4FEAE6E71}"/>
              </a:ext>
            </a:extLst>
          </p:cNvPr>
          <p:cNvSpPr txBox="1"/>
          <p:nvPr userDrawn="1"/>
        </p:nvSpPr>
        <p:spPr>
          <a:xfrm>
            <a:off x="0" y="-217179"/>
            <a:ext cx="742758"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 Default</a:t>
            </a:r>
          </a:p>
        </p:txBody>
      </p:sp>
      <p:pic>
        <p:nvPicPr>
          <p:cNvPr id="3" name="Graphic 2">
            <a:extLst>
              <a:ext uri="{FF2B5EF4-FFF2-40B4-BE49-F238E27FC236}">
                <a16:creationId xmlns:a16="http://schemas.microsoft.com/office/drawing/2014/main" id="{7D370BA2-25BB-E031-D7F0-67E3EC423A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01791" y="6102350"/>
            <a:ext cx="1479723" cy="446001"/>
          </a:xfrm>
          <a:prstGeom prst="rect">
            <a:avLst/>
          </a:prstGeom>
        </p:spPr>
      </p:pic>
      <p:pic>
        <p:nvPicPr>
          <p:cNvPr id="6" name="Graphic 5">
            <a:extLst>
              <a:ext uri="{FF2B5EF4-FFF2-40B4-BE49-F238E27FC236}">
                <a16:creationId xmlns:a16="http://schemas.microsoft.com/office/drawing/2014/main" id="{810E96AF-8420-D15E-DAA2-98E9A8784893}"/>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61559"/>
          <a:stretch/>
        </p:blipFill>
        <p:spPr>
          <a:xfrm>
            <a:off x="10477500" y="5814274"/>
            <a:ext cx="1156562" cy="732276"/>
          </a:xfrm>
          <a:prstGeom prst="rect">
            <a:avLst/>
          </a:prstGeom>
        </p:spPr>
      </p:pic>
    </p:spTree>
    <p:extLst>
      <p:ext uri="{BB962C8B-B14F-4D97-AF65-F5344CB8AC3E}">
        <p14:creationId xmlns:p14="http://schemas.microsoft.com/office/powerpoint/2010/main" val="368608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ntent - Whit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978071B-9EF3-40FD-F581-2E73987F89E0}"/>
              </a:ext>
            </a:extLst>
          </p:cNvPr>
          <p:cNvGrpSpPr/>
          <p:nvPr userDrawn="1"/>
        </p:nvGrpSpPr>
        <p:grpSpPr>
          <a:xfrm>
            <a:off x="-1" y="0"/>
            <a:ext cx="12192001" cy="6864459"/>
            <a:chOff x="-1" y="0"/>
            <a:chExt cx="12192001" cy="6864459"/>
          </a:xfrm>
        </p:grpSpPr>
        <p:sp>
          <p:nvSpPr>
            <p:cNvPr id="12" name="Freeform 11">
              <a:extLst>
                <a:ext uri="{FF2B5EF4-FFF2-40B4-BE49-F238E27FC236}">
                  <a16:creationId xmlns:a16="http://schemas.microsoft.com/office/drawing/2014/main" id="{3B488C1E-793F-584B-1E2D-231D97CE23C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3" name="Rectangle 12">
              <a:extLst>
                <a:ext uri="{FF2B5EF4-FFF2-40B4-BE49-F238E27FC236}">
                  <a16:creationId xmlns:a16="http://schemas.microsoft.com/office/drawing/2014/main" id="{B654A552-5524-24E2-90A2-D2F261C8700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7DF23DEE-F7FA-417C-A20D-A27B957CEA48}"/>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8400"/>
            <a:ext cx="10752000"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52320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6095731" y="1670051"/>
            <a:ext cx="52320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74098587-D320-E2F9-F366-5D26F9E37450}"/>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2 Content - White</a:t>
            </a:r>
          </a:p>
        </p:txBody>
      </p:sp>
    </p:spTree>
    <p:extLst>
      <p:ext uri="{BB962C8B-B14F-4D97-AF65-F5344CB8AC3E}">
        <p14:creationId xmlns:p14="http://schemas.microsoft.com/office/powerpoint/2010/main" val="20965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3 Content - Whit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A70039C8-7FF4-2DAD-2789-C8D65EF732A4}"/>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29448A11-659E-4545-7120-7DA503186DC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91B18709-C89B-A74C-C2CA-5EC9C126E399}"/>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35139ECB-8969-6117-5B9B-52005CA1FE4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1" y="1059134"/>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B06138CA-D667-4510-C91E-D13FA6717DE0}"/>
              </a:ext>
            </a:extLst>
          </p:cNvPr>
          <p:cNvSpPr>
            <a:spLocks noGrp="1"/>
          </p:cNvSpPr>
          <p:nvPr>
            <p:ph type="title" hasCustomPrompt="1"/>
          </p:nvPr>
        </p:nvSpPr>
        <p:spPr/>
        <p:txBody>
          <a:bodyPr/>
          <a:lstStyle/>
          <a:p>
            <a:r>
              <a:rPr lang="en-US"/>
              <a:t>Add title</a:t>
            </a:r>
          </a:p>
        </p:txBody>
      </p:sp>
      <p:sp>
        <p:nvSpPr>
          <p:cNvPr id="8" name="Content Placeholder 7">
            <a:extLst>
              <a:ext uri="{FF2B5EF4-FFF2-40B4-BE49-F238E27FC236}">
                <a16:creationId xmlns:a16="http://schemas.microsoft.com/office/drawing/2014/main" id="{BB5888C9-F6BA-6C99-4DFE-77A453784FE6}"/>
              </a:ext>
            </a:extLst>
          </p:cNvPr>
          <p:cNvSpPr>
            <a:spLocks noGrp="1"/>
          </p:cNvSpPr>
          <p:nvPr>
            <p:ph sz="quarter" idx="16" hasCustomPrompt="1"/>
          </p:nvPr>
        </p:nvSpPr>
        <p:spPr>
          <a:xfrm>
            <a:off x="575733" y="1670051"/>
            <a:ext cx="3403200" cy="4353600"/>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7">
            <a:extLst>
              <a:ext uri="{FF2B5EF4-FFF2-40B4-BE49-F238E27FC236}">
                <a16:creationId xmlns:a16="http://schemas.microsoft.com/office/drawing/2014/main" id="{1BD70432-9322-BB9E-D4B0-131A4172F911}"/>
              </a:ext>
            </a:extLst>
          </p:cNvPr>
          <p:cNvSpPr>
            <a:spLocks noGrp="1"/>
          </p:cNvSpPr>
          <p:nvPr>
            <p:ph sz="quarter" idx="17" hasCustomPrompt="1"/>
          </p:nvPr>
        </p:nvSpPr>
        <p:spPr>
          <a:xfrm>
            <a:off x="4250132"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50F39707-255A-BFB5-19E6-67B719C611BA}"/>
              </a:ext>
            </a:extLst>
          </p:cNvPr>
          <p:cNvSpPr>
            <a:spLocks noGrp="1"/>
          </p:cNvSpPr>
          <p:nvPr>
            <p:ph sz="quarter" idx="18" hasCustomPrompt="1"/>
          </p:nvPr>
        </p:nvSpPr>
        <p:spPr>
          <a:xfrm>
            <a:off x="7924531" y="1670051"/>
            <a:ext cx="3403200" cy="4351867"/>
          </a:xfrm>
        </p:spPr>
        <p:txBody>
          <a:bodyPr>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80827DDD-BFDF-F4C0-F934-33067EA09A3C}"/>
              </a:ext>
            </a:extLst>
          </p:cNvPr>
          <p:cNvSpPr txBox="1"/>
          <p:nvPr userDrawn="1"/>
        </p:nvSpPr>
        <p:spPr>
          <a:xfrm>
            <a:off x="0" y="-217179"/>
            <a:ext cx="1252513"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and 3 Content - White</a:t>
            </a:r>
          </a:p>
        </p:txBody>
      </p:sp>
    </p:spTree>
    <p:extLst>
      <p:ext uri="{BB962C8B-B14F-4D97-AF65-F5344CB8AC3E}">
        <p14:creationId xmlns:p14="http://schemas.microsoft.com/office/powerpoint/2010/main" val="866497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75F9788-C08E-55DD-3676-7BCACE7782B0}"/>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FDCF5CF2-EA0E-73B1-07D0-BF061EC65047}"/>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1" name="Rectangle 10">
              <a:extLst>
                <a:ext uri="{FF2B5EF4-FFF2-40B4-BE49-F238E27FC236}">
                  <a16:creationId xmlns:a16="http://schemas.microsoft.com/office/drawing/2014/main" id="{B8319C3A-6A2B-9C84-B0DF-CA6A036718EB}"/>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5ABA1134-76BE-7D29-0585-C98472F79E9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9205"/>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p>
            <a:r>
              <a:rPr lang="en-US"/>
              <a:t>Add title</a:t>
            </a:r>
          </a:p>
        </p:txBody>
      </p:sp>
      <p:sp>
        <p:nvSpPr>
          <p:cNvPr id="7" name="TextBox 6">
            <a:extLst>
              <a:ext uri="{FF2B5EF4-FFF2-40B4-BE49-F238E27FC236}">
                <a16:creationId xmlns:a16="http://schemas.microsoft.com/office/drawing/2014/main" id="{D44D56CE-1553-137A-EA00-9CF8CBF22BB0}"/>
              </a:ext>
            </a:extLst>
          </p:cNvPr>
          <p:cNvSpPr txBox="1"/>
          <p:nvPr userDrawn="1"/>
        </p:nvSpPr>
        <p:spPr>
          <a:xfrm>
            <a:off x="0" y="-217179"/>
            <a:ext cx="82611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Title Only - White</a:t>
            </a:r>
          </a:p>
        </p:txBody>
      </p:sp>
    </p:spTree>
    <p:extLst>
      <p:ext uri="{BB962C8B-B14F-4D97-AF65-F5344CB8AC3E}">
        <p14:creationId xmlns:p14="http://schemas.microsoft.com/office/powerpoint/2010/main" val="129603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4902062-2076-4C8D-FC2A-BFA1C11E6358}"/>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6" name="Freeform 5">
            <a:extLst>
              <a:ext uri="{FF2B5EF4-FFF2-40B4-BE49-F238E27FC236}">
                <a16:creationId xmlns:a16="http://schemas.microsoft.com/office/drawing/2014/main" id="{51A95043-CC31-90AA-738F-4BA027420EB5}"/>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6000" y="10620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2" name="Title 1">
            <a:extLst>
              <a:ext uri="{FF2B5EF4-FFF2-40B4-BE49-F238E27FC236}">
                <a16:creationId xmlns:a16="http://schemas.microsoft.com/office/drawing/2014/main" id="{019F85F0-9239-D172-4B53-DF5F75E38C33}"/>
              </a:ext>
            </a:extLst>
          </p:cNvPr>
          <p:cNvSpPr>
            <a:spLocks noGrp="1"/>
          </p:cNvSpPr>
          <p:nvPr>
            <p:ph type="title" hasCustomPrompt="1"/>
          </p:nvPr>
        </p:nvSpPr>
        <p:spPr/>
        <p:txBody>
          <a:bodyPr/>
          <a:lstStyle>
            <a:lvl1pPr>
              <a:defRPr>
                <a:solidFill>
                  <a:schemeClr val="tx1"/>
                </a:solidFill>
              </a:defRPr>
            </a:lvl1pPr>
          </a:lstStyle>
          <a:p>
            <a:r>
              <a:rPr lang="en-US"/>
              <a:t>Add title</a:t>
            </a:r>
          </a:p>
        </p:txBody>
      </p:sp>
      <p:sp>
        <p:nvSpPr>
          <p:cNvPr id="97" name="TextBox 96">
            <a:extLst>
              <a:ext uri="{FF2B5EF4-FFF2-40B4-BE49-F238E27FC236}">
                <a16:creationId xmlns:a16="http://schemas.microsoft.com/office/drawing/2014/main" id="{DD2D37E8-559A-F5DB-2C41-C6A74E8542E5}"/>
              </a:ext>
            </a:extLst>
          </p:cNvPr>
          <p:cNvSpPr txBox="1"/>
          <p:nvPr userDrawn="1"/>
        </p:nvSpPr>
        <p:spPr>
          <a:xfrm>
            <a:off x="0" y="-217179"/>
            <a:ext cx="77161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marL="0" lvl="0" algn="l" defTabSz="457189" rtl="0" eaLnBrk="1" latinLnBrk="0" hangingPunct="1">
              <a:spcBef>
                <a:spcPts val="600"/>
              </a:spcBef>
            </a:pPr>
            <a:r>
              <a:rPr lang="en-US" sz="800" kern="1200">
                <a:solidFill>
                  <a:schemeClr val="tx2"/>
                </a:solidFill>
                <a:latin typeface="+mn-lt"/>
                <a:ea typeface="+mn-ea"/>
                <a:cs typeface="+mn-cs"/>
              </a:rPr>
              <a:t>Title Only - Blue</a:t>
            </a:r>
          </a:p>
        </p:txBody>
      </p:sp>
      <p:sp>
        <p:nvSpPr>
          <p:cNvPr id="7" name="Slide Number Placeholder 1">
            <a:extLst>
              <a:ext uri="{FF2B5EF4-FFF2-40B4-BE49-F238E27FC236}">
                <a16:creationId xmlns:a16="http://schemas.microsoft.com/office/drawing/2014/main" id="{8CC333E5-1BBF-CAF0-2F52-62E16A03F4CC}"/>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2599295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E300CC0-9341-7387-EA33-4EA36E137517}"/>
              </a:ext>
            </a:extLst>
          </p:cNvPr>
          <p:cNvGrpSpPr/>
          <p:nvPr userDrawn="1"/>
        </p:nvGrpSpPr>
        <p:grpSpPr>
          <a:xfrm>
            <a:off x="-1" y="0"/>
            <a:ext cx="12192001" cy="6864459"/>
            <a:chOff x="-1" y="0"/>
            <a:chExt cx="12192001" cy="6864459"/>
          </a:xfrm>
        </p:grpSpPr>
        <p:sp>
          <p:nvSpPr>
            <p:cNvPr id="10" name="Freeform 9">
              <a:extLst>
                <a:ext uri="{FF2B5EF4-FFF2-40B4-BE49-F238E27FC236}">
                  <a16:creationId xmlns:a16="http://schemas.microsoft.com/office/drawing/2014/main" id="{6AD5C3F1-DF14-225A-CD81-30D77076FDBB}"/>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1D99EAF6-E1EC-281E-74E7-6F4A3EC5E9E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804DB9A8-A9FF-6B73-97B9-3FC1119FFBF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49532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792775"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20545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3235195"/>
            <a:ext cx="2920249"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49532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5431230"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569305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3235195"/>
            <a:ext cx="2895600"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1" name="Oval 20">
            <a:extLst>
              <a:ext uri="{FF2B5EF4-FFF2-40B4-BE49-F238E27FC236}">
                <a16:creationId xmlns:a16="http://schemas.microsoft.com/office/drawing/2014/main" id="{597897A0-59F4-B778-4AAE-27AD09794A33}"/>
              </a:ext>
            </a:extLst>
          </p:cNvPr>
          <p:cNvSpPr/>
          <p:nvPr userDrawn="1"/>
        </p:nvSpPr>
        <p:spPr>
          <a:xfrm>
            <a:off x="9107542"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9369365"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3235195"/>
            <a:ext cx="2962942"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Icon</a:t>
            </a:r>
          </a:p>
        </p:txBody>
      </p:sp>
    </p:spTree>
    <p:extLst>
      <p:ext uri="{BB962C8B-B14F-4D97-AF65-F5344CB8AC3E}">
        <p14:creationId xmlns:p14="http://schemas.microsoft.com/office/powerpoint/2010/main" val="181661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Item Icon">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3616F22B-A5BC-411D-5179-DC9B0CBF149A}"/>
              </a:ext>
            </a:extLst>
          </p:cNvPr>
          <p:cNvGrpSpPr/>
          <p:nvPr userDrawn="1"/>
        </p:nvGrpSpPr>
        <p:grpSpPr>
          <a:xfrm>
            <a:off x="-1" y="0"/>
            <a:ext cx="12192001" cy="6864459"/>
            <a:chOff x="-1" y="0"/>
            <a:chExt cx="12192001" cy="6864459"/>
          </a:xfrm>
        </p:grpSpPr>
        <p:sp>
          <p:nvSpPr>
            <p:cNvPr id="30" name="Freeform 29">
              <a:extLst>
                <a:ext uri="{FF2B5EF4-FFF2-40B4-BE49-F238E27FC236}">
                  <a16:creationId xmlns:a16="http://schemas.microsoft.com/office/drawing/2014/main" id="{513CF619-52C0-2A5A-923C-752792037A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1" name="Rectangle 30">
              <a:extLst>
                <a:ext uri="{FF2B5EF4-FFF2-40B4-BE49-F238E27FC236}">
                  <a16:creationId xmlns:a16="http://schemas.microsoft.com/office/drawing/2014/main" id="{9A19AC3C-76E9-377D-A466-58D8ECBE9708}"/>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3254FAD6-FC94-7D41-E029-73C4D6D3B00E}"/>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495326"/>
            <a:ext cx="2496493"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341653"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60347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13551" y="3235195"/>
            <a:ext cx="2095296"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3353018" y="2495326"/>
            <a:ext cx="2496493"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408171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434354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3553616" y="3235195"/>
            <a:ext cx="2095296"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6093083" y="2495326"/>
            <a:ext cx="2496493"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6821784"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7083609"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293681" y="3235195"/>
            <a:ext cx="2095296" cy="2332923"/>
          </a:xfrm>
          <a:noFill/>
        </p:spPr>
        <p:txBody>
          <a:bodyPr tIns="0">
            <a:noAutofit/>
          </a:bodyPr>
          <a:lstStyle>
            <a:lvl1pPr algn="ctr">
              <a:defRPr sz="1600" b="1">
                <a:gradFill>
                  <a:gsLst>
                    <a:gs pos="0">
                      <a:srgbClr val="D6186E"/>
                    </a:gs>
                    <a:gs pos="100000">
                      <a:srgbClr val="E3829D"/>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8833148" y="2495326"/>
            <a:ext cx="2496493"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9561849"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982367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9033747" y="3235195"/>
            <a:ext cx="2095296"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4 Item Icon</a:t>
            </a:r>
          </a:p>
        </p:txBody>
      </p:sp>
    </p:spTree>
    <p:extLst>
      <p:ext uri="{BB962C8B-B14F-4D97-AF65-F5344CB8AC3E}">
        <p14:creationId xmlns:p14="http://schemas.microsoft.com/office/powerpoint/2010/main" val="27033955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Item Icon">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37CC900-328A-EF5F-51E9-81D364AFF22D}"/>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59FD70A3-0B69-DE51-F7C1-85EC142A009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537E65A1-3AA8-D874-88C4-FBCB890C62D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id="{CA4D3BCF-88CB-B880-797D-E5B391E67323}"/>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581777" y="2495326"/>
            <a:ext cx="2000555"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a:extLst>
              <a:ext uri="{FF2B5EF4-FFF2-40B4-BE49-F238E27FC236}">
                <a16:creationId xmlns:a16="http://schemas.microsoft.com/office/drawing/2014/main" id="{2ECDD22F-8E0B-3F46-CB39-8B28B7C9EDFF}"/>
              </a:ext>
            </a:extLst>
          </p:cNvPr>
          <p:cNvSpPr/>
          <p:nvPr userDrawn="1"/>
        </p:nvSpPr>
        <p:spPr>
          <a:xfrm>
            <a:off x="1062509" y="1989660"/>
            <a:ext cx="1039091" cy="1039091"/>
          </a:xfrm>
          <a:prstGeom prst="ellipse">
            <a:avLst/>
          </a:prstGeom>
          <a:gradFill>
            <a:gsLst>
              <a:gs pos="0">
                <a:schemeClr val="accent1"/>
              </a:gs>
              <a:gs pos="100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Picture Placeholder 12">
            <a:extLst>
              <a:ext uri="{FF2B5EF4-FFF2-40B4-BE49-F238E27FC236}">
                <a16:creationId xmlns:a16="http://schemas.microsoft.com/office/drawing/2014/main" id="{9B4E7739-AF50-DF7C-8F04-B40AD604B26A}"/>
              </a:ext>
            </a:extLst>
          </p:cNvPr>
          <p:cNvSpPr>
            <a:spLocks noGrp="1"/>
          </p:cNvSpPr>
          <p:nvPr>
            <p:ph type="pic" sz="quarter" idx="19" hasCustomPrompt="1"/>
          </p:nvPr>
        </p:nvSpPr>
        <p:spPr>
          <a:xfrm>
            <a:off x="13243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773673" y="3235195"/>
            <a:ext cx="1616763" cy="2332923"/>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2768127" y="2495326"/>
            <a:ext cx="2000555"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F6B9067F-60D5-DD53-9298-8BA797250CC7}"/>
              </a:ext>
            </a:extLst>
          </p:cNvPr>
          <p:cNvSpPr/>
          <p:nvPr userDrawn="1"/>
        </p:nvSpPr>
        <p:spPr>
          <a:xfrm>
            <a:off x="3248859" y="1989660"/>
            <a:ext cx="1039091" cy="1039091"/>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0" name="Picture Placeholder 12">
            <a:extLst>
              <a:ext uri="{FF2B5EF4-FFF2-40B4-BE49-F238E27FC236}">
                <a16:creationId xmlns:a16="http://schemas.microsoft.com/office/drawing/2014/main" id="{9BE81353-10F4-D669-47AB-C36C284F6E30}"/>
              </a:ext>
            </a:extLst>
          </p:cNvPr>
          <p:cNvSpPr>
            <a:spLocks noGrp="1"/>
          </p:cNvSpPr>
          <p:nvPr>
            <p:ph type="pic" sz="quarter" idx="29" hasCustomPrompt="1"/>
          </p:nvPr>
        </p:nvSpPr>
        <p:spPr>
          <a:xfrm>
            <a:off x="351068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2960023" y="3235195"/>
            <a:ext cx="1616763" cy="2332923"/>
          </a:xfrm>
          <a:noFill/>
        </p:spPr>
        <p:txBody>
          <a:bodyPr tIns="0">
            <a:noAutofit/>
          </a:bodyPr>
          <a:lstStyle>
            <a:lvl1pPr algn="ctr">
              <a:defRPr sz="1600" b="1">
                <a:gradFill>
                  <a:gsLst>
                    <a:gs pos="0">
                      <a:srgbClr val="715DA3"/>
                    </a:gs>
                    <a:gs pos="100000">
                      <a:srgbClr val="9D8FC0"/>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0" name="Rounded Rectangle 9">
            <a:extLst>
              <a:ext uri="{FF2B5EF4-FFF2-40B4-BE49-F238E27FC236}">
                <a16:creationId xmlns:a16="http://schemas.microsoft.com/office/drawing/2014/main" id="{338A4958-075E-EBE0-DC43-6323ED84405F}"/>
              </a:ext>
            </a:extLst>
          </p:cNvPr>
          <p:cNvSpPr/>
          <p:nvPr userDrawn="1"/>
        </p:nvSpPr>
        <p:spPr>
          <a:xfrm>
            <a:off x="4954476" y="2495326"/>
            <a:ext cx="2000555" cy="3350241"/>
          </a:xfrm>
          <a:prstGeom prst="roundRect">
            <a:avLst>
              <a:gd name="adj" fmla="val 711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597897A0-59F4-B778-4AAE-27AD09794A33}"/>
              </a:ext>
            </a:extLst>
          </p:cNvPr>
          <p:cNvSpPr/>
          <p:nvPr userDrawn="1"/>
        </p:nvSpPr>
        <p:spPr>
          <a:xfrm>
            <a:off x="5435208" y="1989660"/>
            <a:ext cx="1039091" cy="1039091"/>
          </a:xfrm>
          <a:prstGeom prst="ellipse">
            <a:avLst/>
          </a:prstGeom>
          <a:gradFill>
            <a:gsLst>
              <a:gs pos="14000">
                <a:srgbClr val="D6186E"/>
              </a:gs>
              <a:gs pos="100000">
                <a:srgbClr val="ED1C2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2" name="Picture Placeholder 12">
            <a:extLst>
              <a:ext uri="{FF2B5EF4-FFF2-40B4-BE49-F238E27FC236}">
                <a16:creationId xmlns:a16="http://schemas.microsoft.com/office/drawing/2014/main" id="{CB6B450D-F726-6375-4A87-75262BD5562F}"/>
              </a:ext>
            </a:extLst>
          </p:cNvPr>
          <p:cNvSpPr>
            <a:spLocks noGrp="1"/>
          </p:cNvSpPr>
          <p:nvPr>
            <p:ph type="pic" sz="quarter" idx="30" hasCustomPrompt="1"/>
          </p:nvPr>
        </p:nvSpPr>
        <p:spPr>
          <a:xfrm>
            <a:off x="5697033"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5146372" y="3235195"/>
            <a:ext cx="1616763" cy="2332923"/>
          </a:xfrm>
          <a:noFill/>
        </p:spPr>
        <p:txBody>
          <a:bodyPr tIns="0">
            <a:noAutofit/>
          </a:bodyPr>
          <a:lstStyle>
            <a:lvl1pPr algn="ctr">
              <a:defRPr sz="1600" b="1">
                <a:gradFill>
                  <a:gsLst>
                    <a:gs pos="0">
                      <a:srgbClr val="ED1C24"/>
                    </a:gs>
                    <a:gs pos="100000">
                      <a:srgbClr val="F5846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8" name="Rounded Rectangle 7">
            <a:extLst>
              <a:ext uri="{FF2B5EF4-FFF2-40B4-BE49-F238E27FC236}">
                <a16:creationId xmlns:a16="http://schemas.microsoft.com/office/drawing/2014/main" id="{BDD5A071-5673-83F9-F3E1-58598B73D326}"/>
              </a:ext>
            </a:extLst>
          </p:cNvPr>
          <p:cNvSpPr/>
          <p:nvPr userDrawn="1"/>
        </p:nvSpPr>
        <p:spPr>
          <a:xfrm>
            <a:off x="7146541"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847962DD-C9C6-99B2-6D3E-C6F956C331D4}"/>
              </a:ext>
            </a:extLst>
          </p:cNvPr>
          <p:cNvSpPr/>
          <p:nvPr userDrawn="1"/>
        </p:nvSpPr>
        <p:spPr>
          <a:xfrm>
            <a:off x="7627273" y="1989660"/>
            <a:ext cx="1039091" cy="1039091"/>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24" name="Picture Placeholder 12">
            <a:extLst>
              <a:ext uri="{FF2B5EF4-FFF2-40B4-BE49-F238E27FC236}">
                <a16:creationId xmlns:a16="http://schemas.microsoft.com/office/drawing/2014/main" id="{9C62A85A-6F9E-BD49-B9C9-B8B92307BA1F}"/>
              </a:ext>
            </a:extLst>
          </p:cNvPr>
          <p:cNvSpPr>
            <a:spLocks noGrp="1"/>
          </p:cNvSpPr>
          <p:nvPr>
            <p:ph type="pic" sz="quarter" idx="31" hasCustomPrompt="1"/>
          </p:nvPr>
        </p:nvSpPr>
        <p:spPr>
          <a:xfrm>
            <a:off x="7889098"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27" name="Text Placeholder 5">
            <a:extLst>
              <a:ext uri="{FF2B5EF4-FFF2-40B4-BE49-F238E27FC236}">
                <a16:creationId xmlns:a16="http://schemas.microsoft.com/office/drawing/2014/main" id="{C3F2C8D5-AAB8-B2E0-C0FB-663D666D467F}"/>
              </a:ext>
            </a:extLst>
          </p:cNvPr>
          <p:cNvSpPr>
            <a:spLocks noGrp="1"/>
          </p:cNvSpPr>
          <p:nvPr>
            <p:ph type="body" sz="quarter" idx="34" hasCustomPrompt="1"/>
          </p:nvPr>
        </p:nvSpPr>
        <p:spPr>
          <a:xfrm>
            <a:off x="7338437" y="3235195"/>
            <a:ext cx="1616763" cy="2332923"/>
          </a:xfrm>
          <a:noFill/>
        </p:spPr>
        <p:txBody>
          <a:bodyPr tIns="0">
            <a:noAutofit/>
          </a:bodyPr>
          <a:lstStyle>
            <a:lvl1pPr algn="ctr">
              <a:defRPr sz="1600" b="1">
                <a:gradFill>
                  <a:gsLst>
                    <a:gs pos="0">
                      <a:srgbClr val="F4793B"/>
                    </a:gs>
                    <a:gs pos="100000">
                      <a:srgbClr val="F9AB7F"/>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8" name="Rounded Rectangle 27">
            <a:extLst>
              <a:ext uri="{FF2B5EF4-FFF2-40B4-BE49-F238E27FC236}">
                <a16:creationId xmlns:a16="http://schemas.microsoft.com/office/drawing/2014/main" id="{88DFE14E-63AF-FCCF-F941-0E4DB37E0CE9}"/>
              </a:ext>
            </a:extLst>
          </p:cNvPr>
          <p:cNvSpPr/>
          <p:nvPr userDrawn="1"/>
        </p:nvSpPr>
        <p:spPr>
          <a:xfrm>
            <a:off x="9327177" y="2495326"/>
            <a:ext cx="2000555"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Oval 28">
            <a:extLst>
              <a:ext uri="{FF2B5EF4-FFF2-40B4-BE49-F238E27FC236}">
                <a16:creationId xmlns:a16="http://schemas.microsoft.com/office/drawing/2014/main" id="{67A9E7E5-DB6F-43A4-7CBD-FD4707B464D9}"/>
              </a:ext>
            </a:extLst>
          </p:cNvPr>
          <p:cNvSpPr/>
          <p:nvPr userDrawn="1"/>
        </p:nvSpPr>
        <p:spPr>
          <a:xfrm>
            <a:off x="9807909" y="1989660"/>
            <a:ext cx="1039091" cy="1039091"/>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30" name="Picture Placeholder 12">
            <a:extLst>
              <a:ext uri="{FF2B5EF4-FFF2-40B4-BE49-F238E27FC236}">
                <a16:creationId xmlns:a16="http://schemas.microsoft.com/office/drawing/2014/main" id="{978D6BE7-59E1-82F1-D59D-658ABFC6C5A9}"/>
              </a:ext>
            </a:extLst>
          </p:cNvPr>
          <p:cNvSpPr>
            <a:spLocks noGrp="1"/>
          </p:cNvSpPr>
          <p:nvPr>
            <p:ph type="pic" sz="quarter" idx="35" hasCustomPrompt="1"/>
          </p:nvPr>
        </p:nvSpPr>
        <p:spPr>
          <a:xfrm>
            <a:off x="10069734" y="2251485"/>
            <a:ext cx="515444" cy="515444"/>
          </a:xfrm>
          <a:prstGeom prst="rect">
            <a:avLst/>
          </a:prstGeom>
          <a:noFill/>
        </p:spPr>
        <p:txBody>
          <a:bodyPr wrap="none" anchor="ctr">
            <a:normAutofit/>
          </a:bodyPr>
          <a:lstStyle>
            <a:lvl1pPr algn="ctr">
              <a:defRPr sz="933">
                <a:solidFill>
                  <a:schemeClr val="bg1"/>
                </a:solidFill>
              </a:defRPr>
            </a:lvl1pPr>
          </a:lstStyle>
          <a:p>
            <a:r>
              <a:rPr lang="en-US"/>
              <a:t>Add image</a:t>
            </a:r>
          </a:p>
        </p:txBody>
      </p:sp>
      <p:sp>
        <p:nvSpPr>
          <p:cNvPr id="31" name="Text Placeholder 5">
            <a:extLst>
              <a:ext uri="{FF2B5EF4-FFF2-40B4-BE49-F238E27FC236}">
                <a16:creationId xmlns:a16="http://schemas.microsoft.com/office/drawing/2014/main" id="{AC3E8981-0F9B-9AB0-ED48-75CD938E3D81}"/>
              </a:ext>
            </a:extLst>
          </p:cNvPr>
          <p:cNvSpPr>
            <a:spLocks noGrp="1"/>
          </p:cNvSpPr>
          <p:nvPr>
            <p:ph type="body" sz="quarter" idx="36" hasCustomPrompt="1"/>
          </p:nvPr>
        </p:nvSpPr>
        <p:spPr>
          <a:xfrm>
            <a:off x="9519073" y="3235195"/>
            <a:ext cx="1616763" cy="2332923"/>
          </a:xfrm>
          <a:noFill/>
        </p:spPr>
        <p:txBody>
          <a:bodyPr tIns="0">
            <a:noAutofit/>
          </a:bodyPr>
          <a:lstStyle>
            <a:lvl1pPr algn="ctr">
              <a:defRPr sz="1600" b="1">
                <a:gradFill>
                  <a:gsLst>
                    <a:gs pos="0">
                      <a:srgbClr val="1FAA92"/>
                    </a:gs>
                    <a:gs pos="100000">
                      <a:srgbClr val="86C6B7"/>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56322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5 Item Icon</a:t>
            </a:r>
          </a:p>
        </p:txBody>
      </p:sp>
    </p:spTree>
    <p:extLst>
      <p:ext uri="{BB962C8B-B14F-4D97-AF65-F5344CB8AC3E}">
        <p14:creationId xmlns:p14="http://schemas.microsoft.com/office/powerpoint/2010/main" val="3264704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Item Imag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E1209E4A-E0B5-3210-80DF-81C0F0A64DD5}"/>
              </a:ext>
            </a:extLst>
          </p:cNvPr>
          <p:cNvGrpSpPr/>
          <p:nvPr userDrawn="1"/>
        </p:nvGrpSpPr>
        <p:grpSpPr>
          <a:xfrm>
            <a:off x="-1" y="0"/>
            <a:ext cx="12192001" cy="6864459"/>
            <a:chOff x="-1" y="0"/>
            <a:chExt cx="12192001" cy="6864459"/>
          </a:xfrm>
        </p:grpSpPr>
        <p:sp>
          <p:nvSpPr>
            <p:cNvPr id="27" name="Freeform 26">
              <a:extLst>
                <a:ext uri="{FF2B5EF4-FFF2-40B4-BE49-F238E27FC236}">
                  <a16:creationId xmlns:a16="http://schemas.microsoft.com/office/drawing/2014/main" id="{AEE63B76-8B22-33F2-6351-637B898A734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9" name="Rectangle 28">
              <a:extLst>
                <a:ext uri="{FF2B5EF4-FFF2-40B4-BE49-F238E27FC236}">
                  <a16:creationId xmlns:a16="http://schemas.microsoft.com/office/drawing/2014/main" id="{7153428A-CC54-7D2C-5CC8-7A57BC54F619}"/>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FA8BE123-4346-F2BF-B355-3E46B5F0B6C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6132932" y="2681166"/>
            <a:ext cx="519480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755643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A3AE2190-C50D-6746-E856-A86845D920F3}"/>
              </a:ext>
            </a:extLst>
          </p:cNvPr>
          <p:cNvSpPr txBox="1">
            <a:spLocks noChangeAspect="1"/>
          </p:cNvSpPr>
          <p:nvPr userDrawn="1"/>
        </p:nvSpPr>
        <p:spPr>
          <a:xfrm>
            <a:off x="7671770" y="1683107"/>
            <a:ext cx="2117125" cy="2117125"/>
          </a:xfrm>
          <a:prstGeom prst="ellipse">
            <a:avLst/>
          </a:prstGeom>
          <a:gradFill>
            <a:gsLst>
              <a:gs pos="0">
                <a:srgbClr val="715DA3"/>
              </a:gs>
              <a:gs pos="99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5194781"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a:extLst>
              <a:ext uri="{FF2B5EF4-FFF2-40B4-BE49-F238E27FC236}">
                <a16:creationId xmlns:a16="http://schemas.microsoft.com/office/drawing/2014/main" id="{96316B43-FFB5-CF05-C203-499E4A737577}"/>
              </a:ext>
            </a:extLst>
          </p:cNvPr>
          <p:cNvSpPr/>
          <p:nvPr userDrawn="1"/>
        </p:nvSpPr>
        <p:spPr>
          <a:xfrm>
            <a:off x="2036444"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10">
            <a:extLst>
              <a:ext uri="{FF2B5EF4-FFF2-40B4-BE49-F238E27FC236}">
                <a16:creationId xmlns:a16="http://schemas.microsoft.com/office/drawing/2014/main" id="{6274CBE1-E287-68BA-9E81-6221CD794392}"/>
              </a:ext>
            </a:extLst>
          </p:cNvPr>
          <p:cNvSpPr txBox="1">
            <a:spLocks noChangeAspect="1"/>
          </p:cNvSpPr>
          <p:nvPr userDrawn="1"/>
        </p:nvSpPr>
        <p:spPr>
          <a:xfrm>
            <a:off x="2151780"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2300175" y="1831502"/>
            <a:ext cx="1820334" cy="1820334"/>
          </a:xfrm>
          <a:prstGeom prst="ellipse">
            <a:avLst/>
          </a:prstGeom>
          <a:solidFill>
            <a:schemeClr val="bg1"/>
          </a:solidFill>
          <a:ln w="127000">
            <a:noFill/>
          </a:ln>
        </p:spPr>
        <p:txBody>
          <a:bodyPr wrap="none" anchor="ctr">
            <a:normAutofit/>
          </a:bodyPr>
          <a:lstStyle>
            <a:lvl1pPr algn="ctr">
              <a:defRPr sz="933">
                <a:solidFill>
                  <a:schemeClr val="bg2"/>
                </a:solidFill>
              </a:defRPr>
            </a:lvl1pPr>
          </a:lstStyle>
          <a:p>
            <a:r>
              <a:rPr lang="en-US"/>
              <a:t>Add image</a:t>
            </a:r>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4732175"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6368143" y="4102443"/>
            <a:ext cx="4740415" cy="1715342"/>
          </a:xfrm>
          <a:noFill/>
        </p:spPr>
        <p:txBody>
          <a:bodyPr tIns="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2 Item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7819533" y="1830870"/>
            <a:ext cx="1821599"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1587799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Item Image">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A7EB3BAE-42D4-344E-B3B0-93672E3F1A08}"/>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29B3BB9E-247E-7187-213B-4A3A24A975BE}"/>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3" name="Rectangle 22">
              <a:extLst>
                <a:ext uri="{FF2B5EF4-FFF2-40B4-BE49-F238E27FC236}">
                  <a16:creationId xmlns:a16="http://schemas.microsoft.com/office/drawing/2014/main" id="{9468F353-02D6-8DF0-9854-B766F11CF0E5}"/>
                </a:ext>
              </a:extLst>
            </p:cNvPr>
            <p:cNvSpPr/>
            <p:nvPr userDrawn="1"/>
          </p:nvSpPr>
          <p:spPr>
            <a:xfrm>
              <a:off x="-1" y="0"/>
              <a:ext cx="9291235" cy="6858000"/>
            </a:xfrm>
            <a:prstGeom prst="rect">
              <a:avLst/>
            </a:prstGeom>
            <a:gradFill>
              <a:gsLst>
                <a:gs pos="78000">
                  <a:schemeClr val="bg1"/>
                </a:gs>
                <a:gs pos="91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45EA4E-B7A9-3F93-7B4B-3574F598D8C0}"/>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8" name="Rounded Rectangle 7">
            <a:extLst>
              <a:ext uri="{FF2B5EF4-FFF2-40B4-BE49-F238E27FC236}">
                <a16:creationId xmlns:a16="http://schemas.microsoft.com/office/drawing/2014/main" id="{BDD5A071-5673-83F9-F3E1-58598B73D326}"/>
              </a:ext>
            </a:extLst>
          </p:cNvPr>
          <p:cNvSpPr/>
          <p:nvPr userDrawn="1"/>
        </p:nvSpPr>
        <p:spPr>
          <a:xfrm>
            <a:off x="7924532" y="2681166"/>
            <a:ext cx="3405110" cy="3350241"/>
          </a:xfrm>
          <a:prstGeom prst="roundRect">
            <a:avLst>
              <a:gd name="adj" fmla="val 802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12" name="Rounded Rectangle 11">
            <a:extLst>
              <a:ext uri="{FF2B5EF4-FFF2-40B4-BE49-F238E27FC236}">
                <a16:creationId xmlns:a16="http://schemas.microsoft.com/office/drawing/2014/main" id="{CEB3BBC4-68CB-7601-2D75-3CF0EBB7067F}"/>
              </a:ext>
            </a:extLst>
          </p:cNvPr>
          <p:cNvSpPr/>
          <p:nvPr userDrawn="1"/>
        </p:nvSpPr>
        <p:spPr>
          <a:xfrm>
            <a:off x="612952" y="2681166"/>
            <a:ext cx="3398737" cy="3350241"/>
          </a:xfrm>
          <a:prstGeom prst="roundRect">
            <a:avLst>
              <a:gd name="adj" fmla="val 5748"/>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 Placeholder 5">
            <a:extLst>
              <a:ext uri="{FF2B5EF4-FFF2-40B4-BE49-F238E27FC236}">
                <a16:creationId xmlns:a16="http://schemas.microsoft.com/office/drawing/2014/main" id="{DA3B18C9-CF67-3E98-73D4-C6E053942D55}"/>
              </a:ext>
            </a:extLst>
          </p:cNvPr>
          <p:cNvSpPr>
            <a:spLocks noGrp="1"/>
          </p:cNvSpPr>
          <p:nvPr>
            <p:ph type="body" sz="quarter" idx="16" hasCustomPrompt="1"/>
          </p:nvPr>
        </p:nvSpPr>
        <p:spPr>
          <a:xfrm>
            <a:off x="852196" y="4102443"/>
            <a:ext cx="2920249" cy="1715342"/>
          </a:xfrm>
          <a:noFill/>
        </p:spPr>
        <p:txBody>
          <a:bodyPr tIns="0">
            <a:noAutofit/>
          </a:bodyPr>
          <a:lstStyle>
            <a:lvl1pPr algn="ctr">
              <a:defRPr sz="1600" b="1">
                <a:gradFill>
                  <a:gsLst>
                    <a:gs pos="100000">
                      <a:schemeClr val="accent1"/>
                    </a:gs>
                    <a:gs pos="0">
                      <a:schemeClr val="tx2"/>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11" name="Rounded Rectangle 10">
            <a:extLst>
              <a:ext uri="{FF2B5EF4-FFF2-40B4-BE49-F238E27FC236}">
                <a16:creationId xmlns:a16="http://schemas.microsoft.com/office/drawing/2014/main" id="{90F062E6-E3DD-2A87-8526-9D16FF4BEFCB}"/>
              </a:ext>
            </a:extLst>
          </p:cNvPr>
          <p:cNvSpPr/>
          <p:nvPr userDrawn="1"/>
        </p:nvSpPr>
        <p:spPr>
          <a:xfrm>
            <a:off x="4248220" y="2681166"/>
            <a:ext cx="3405111" cy="3350241"/>
          </a:xfrm>
          <a:prstGeom prst="roundRect">
            <a:avLst>
              <a:gd name="adj" fmla="val 5293"/>
            </a:avLst>
          </a:prstGeom>
          <a:solidFill>
            <a:schemeClr val="bg1">
              <a:lumMod val="95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Text Placeholder 5">
            <a:extLst>
              <a:ext uri="{FF2B5EF4-FFF2-40B4-BE49-F238E27FC236}">
                <a16:creationId xmlns:a16="http://schemas.microsoft.com/office/drawing/2014/main" id="{7D0EC5AA-0B54-D0A7-C397-2624205264C6}"/>
              </a:ext>
            </a:extLst>
          </p:cNvPr>
          <p:cNvSpPr>
            <a:spLocks noGrp="1"/>
          </p:cNvSpPr>
          <p:nvPr>
            <p:ph type="body" sz="quarter" idx="32" hasCustomPrompt="1"/>
          </p:nvPr>
        </p:nvSpPr>
        <p:spPr>
          <a:xfrm>
            <a:off x="4502975" y="4102443"/>
            <a:ext cx="2895600" cy="1715342"/>
          </a:xfrm>
          <a:noFill/>
        </p:spPr>
        <p:txBody>
          <a:bodyPr tIns="0">
            <a:noAutofit/>
          </a:bodyPr>
          <a:lstStyle>
            <a:lvl1pPr algn="ctr">
              <a:defRPr sz="1600" b="1">
                <a:gradFill>
                  <a:gsLst>
                    <a:gs pos="100000">
                      <a:srgbClr val="FFC000"/>
                    </a:gs>
                    <a:gs pos="35000">
                      <a:srgbClr val="F4793B"/>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6" name="Text Placeholder 5">
            <a:extLst>
              <a:ext uri="{FF2B5EF4-FFF2-40B4-BE49-F238E27FC236}">
                <a16:creationId xmlns:a16="http://schemas.microsoft.com/office/drawing/2014/main" id="{57108DDF-7258-1838-3677-CB82A1B3FB71}"/>
              </a:ext>
            </a:extLst>
          </p:cNvPr>
          <p:cNvSpPr>
            <a:spLocks noGrp="1"/>
          </p:cNvSpPr>
          <p:nvPr>
            <p:ph type="body" sz="quarter" idx="33" hasCustomPrompt="1"/>
          </p:nvPr>
        </p:nvSpPr>
        <p:spPr>
          <a:xfrm>
            <a:off x="8145616" y="4102443"/>
            <a:ext cx="2962942" cy="1715342"/>
          </a:xfrm>
          <a:noFill/>
        </p:spPr>
        <p:txBody>
          <a:bodyPr tIns="0">
            <a:noAutofit/>
          </a:bodyPr>
          <a:lstStyle>
            <a:lvl1pPr algn="ctr">
              <a:defRPr sz="1600" b="1">
                <a:gradFill>
                  <a:gsLst>
                    <a:gs pos="0">
                      <a:srgbClr val="1FAA92"/>
                    </a:gs>
                    <a:gs pos="100000">
                      <a:schemeClr val="accent5"/>
                    </a:gs>
                  </a:gsLst>
                  <a:lin ang="2700000" scaled="0"/>
                </a:gradFill>
              </a:defRPr>
            </a:lvl1pPr>
            <a:lvl2pPr marL="0" indent="0" algn="ctr">
              <a:buNone/>
              <a:defRPr sz="1467"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8" name="TextBox 27">
            <a:extLst>
              <a:ext uri="{FF2B5EF4-FFF2-40B4-BE49-F238E27FC236}">
                <a16:creationId xmlns:a16="http://schemas.microsoft.com/office/drawing/2014/main" id="{B0E904DC-0591-E484-AD37-B2E78EEE008F}"/>
              </a:ext>
            </a:extLst>
          </p:cNvPr>
          <p:cNvSpPr txBox="1"/>
          <p:nvPr userDrawn="1"/>
        </p:nvSpPr>
        <p:spPr>
          <a:xfrm>
            <a:off x="0" y="-217179"/>
            <a:ext cx="64978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3 Item Image</a:t>
            </a:r>
          </a:p>
        </p:txBody>
      </p:sp>
      <p:sp>
        <p:nvSpPr>
          <p:cNvPr id="3" name="Oval 2">
            <a:extLst>
              <a:ext uri="{FF2B5EF4-FFF2-40B4-BE49-F238E27FC236}">
                <a16:creationId xmlns:a16="http://schemas.microsoft.com/office/drawing/2014/main" id="{96316B43-FFB5-CF05-C203-499E4A737577}"/>
              </a:ext>
            </a:extLst>
          </p:cNvPr>
          <p:cNvSpPr/>
          <p:nvPr userDrawn="1"/>
        </p:nvSpPr>
        <p:spPr>
          <a:xfrm>
            <a:off x="1138422"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a:extLst>
              <a:ext uri="{FF2B5EF4-FFF2-40B4-BE49-F238E27FC236}">
                <a16:creationId xmlns:a16="http://schemas.microsoft.com/office/drawing/2014/main" id="{539CD46D-9BA7-AC42-7B7D-E87BF95C68C4}"/>
              </a:ext>
            </a:extLst>
          </p:cNvPr>
          <p:cNvSpPr/>
          <p:nvPr userDrawn="1"/>
        </p:nvSpPr>
        <p:spPr>
          <a:xfrm>
            <a:off x="4776877"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a:extLst>
              <a:ext uri="{FF2B5EF4-FFF2-40B4-BE49-F238E27FC236}">
                <a16:creationId xmlns:a16="http://schemas.microsoft.com/office/drawing/2014/main" id="{0962A1E1-52E6-3659-F76A-27158DD75424}"/>
              </a:ext>
            </a:extLst>
          </p:cNvPr>
          <p:cNvSpPr/>
          <p:nvPr userDrawn="1"/>
        </p:nvSpPr>
        <p:spPr>
          <a:xfrm>
            <a:off x="8453189" y="1567771"/>
            <a:ext cx="2347797" cy="2347797"/>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Text Placeholder 10">
            <a:extLst>
              <a:ext uri="{FF2B5EF4-FFF2-40B4-BE49-F238E27FC236}">
                <a16:creationId xmlns:a16="http://schemas.microsoft.com/office/drawing/2014/main" id="{64555425-83DD-E2A3-995D-22B414C37881}"/>
              </a:ext>
            </a:extLst>
          </p:cNvPr>
          <p:cNvSpPr txBox="1">
            <a:spLocks noChangeAspect="1"/>
          </p:cNvSpPr>
          <p:nvPr userDrawn="1"/>
        </p:nvSpPr>
        <p:spPr>
          <a:xfrm>
            <a:off x="8568525" y="1683107"/>
            <a:ext cx="2117125" cy="2117125"/>
          </a:xfrm>
          <a:prstGeom prst="ellipse">
            <a:avLst/>
          </a:prstGeom>
          <a:gradFill flip="none" rotWithShape="1">
            <a:gsLst>
              <a:gs pos="0">
                <a:srgbClr val="1FAA92"/>
              </a:gs>
              <a:gs pos="98000">
                <a:schemeClr val="accent5"/>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4" name="Text Placeholder 10">
            <a:extLst>
              <a:ext uri="{FF2B5EF4-FFF2-40B4-BE49-F238E27FC236}">
                <a16:creationId xmlns:a16="http://schemas.microsoft.com/office/drawing/2014/main" id="{D3B2C79F-F577-7AF2-26D6-5311811A48D9}"/>
              </a:ext>
            </a:extLst>
          </p:cNvPr>
          <p:cNvSpPr txBox="1">
            <a:spLocks noChangeAspect="1"/>
          </p:cNvSpPr>
          <p:nvPr userDrawn="1"/>
        </p:nvSpPr>
        <p:spPr>
          <a:xfrm>
            <a:off x="1253758" y="1683107"/>
            <a:ext cx="2117125" cy="2117125"/>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DE9B49F8-57A1-94E7-E7B9-B2AE056A6D49}"/>
              </a:ext>
            </a:extLst>
          </p:cNvPr>
          <p:cNvSpPr txBox="1">
            <a:spLocks noChangeAspect="1"/>
          </p:cNvSpPr>
          <p:nvPr userDrawn="1"/>
        </p:nvSpPr>
        <p:spPr>
          <a:xfrm>
            <a:off x="4892213" y="1683107"/>
            <a:ext cx="2117125" cy="2117125"/>
          </a:xfrm>
          <a:prstGeom prst="ellipse">
            <a:avLst/>
          </a:prstGeom>
          <a:gradFill>
            <a:gsLst>
              <a:gs pos="17000">
                <a:srgbClr val="FFC000"/>
              </a:gs>
              <a:gs pos="69000">
                <a:srgbClr val="F4793B"/>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lvl="0" algn="ctr">
              <a:defRPr sz="2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endParaRPr lang="en-CA"/>
          </a:p>
        </p:txBody>
      </p:sp>
      <p:sp>
        <p:nvSpPr>
          <p:cNvPr id="18" name="Picture Placeholder 12">
            <a:extLst>
              <a:ext uri="{FF2B5EF4-FFF2-40B4-BE49-F238E27FC236}">
                <a16:creationId xmlns:a16="http://schemas.microsoft.com/office/drawing/2014/main" id="{9B4E7739-AF50-DF7C-8F04-B40AD604B26A}"/>
              </a:ext>
            </a:extLst>
          </p:cNvPr>
          <p:cNvSpPr>
            <a:spLocks noGrp="1" noChangeAspect="1"/>
          </p:cNvSpPr>
          <p:nvPr>
            <p:ph type="pic" sz="quarter" idx="19" hasCustomPrompt="1"/>
          </p:nvPr>
        </p:nvSpPr>
        <p:spPr>
          <a:xfrm>
            <a:off x="1401293"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5" name="Picture Placeholder 12">
            <a:extLst>
              <a:ext uri="{FF2B5EF4-FFF2-40B4-BE49-F238E27FC236}">
                <a16:creationId xmlns:a16="http://schemas.microsoft.com/office/drawing/2014/main" id="{EB38F7B4-A25E-45C5-A29E-2E79D4B7122B}"/>
              </a:ext>
            </a:extLst>
          </p:cNvPr>
          <p:cNvSpPr>
            <a:spLocks noGrp="1" noChangeAspect="1"/>
          </p:cNvSpPr>
          <p:nvPr>
            <p:ph type="pic" sz="quarter" idx="34" hasCustomPrompt="1"/>
          </p:nvPr>
        </p:nvSpPr>
        <p:spPr>
          <a:xfrm>
            <a:off x="5039748"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
        <p:nvSpPr>
          <p:cNvPr id="15" name="Picture Placeholder 12">
            <a:extLst>
              <a:ext uri="{FF2B5EF4-FFF2-40B4-BE49-F238E27FC236}">
                <a16:creationId xmlns:a16="http://schemas.microsoft.com/office/drawing/2014/main" id="{C9769E93-990D-D540-9922-FE6214D8EFE5}"/>
              </a:ext>
            </a:extLst>
          </p:cNvPr>
          <p:cNvSpPr>
            <a:spLocks noGrp="1" noChangeAspect="1"/>
          </p:cNvSpPr>
          <p:nvPr>
            <p:ph type="pic" sz="quarter" idx="35" hasCustomPrompt="1"/>
          </p:nvPr>
        </p:nvSpPr>
        <p:spPr>
          <a:xfrm>
            <a:off x="8716060" y="1830870"/>
            <a:ext cx="1822054" cy="1821599"/>
          </a:xfrm>
          <a:prstGeom prst="ellipse">
            <a:avLst/>
          </a:prstGeom>
          <a:solidFill>
            <a:schemeClr val="bg1"/>
          </a:solidFill>
          <a:ln w="127000">
            <a:noFill/>
          </a:ln>
        </p:spPr>
        <p:txBody>
          <a:bodyPr wrap="none"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2"/>
                </a:solidFill>
                <a:latin typeface="+mn-lt"/>
                <a:ea typeface="+mn-ea"/>
                <a:cs typeface="+mn-cs"/>
              </a:defRPr>
            </a:lvl1pPr>
          </a:lstStyle>
          <a:p>
            <a:r>
              <a:rPr lang="en-US"/>
              <a:t>Add image</a:t>
            </a:r>
          </a:p>
        </p:txBody>
      </p:sp>
    </p:spTree>
    <p:extLst>
      <p:ext uri="{BB962C8B-B14F-4D97-AF65-F5344CB8AC3E}">
        <p14:creationId xmlns:p14="http://schemas.microsoft.com/office/powerpoint/2010/main" val="2895662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rcle Image and Content Righ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1A4774C-4306-B923-7F98-892A671DF83A}"/>
              </a:ext>
            </a:extLst>
          </p:cNvPr>
          <p:cNvGrpSpPr/>
          <p:nvPr userDrawn="1"/>
        </p:nvGrpSpPr>
        <p:grpSpPr>
          <a:xfrm>
            <a:off x="-1" y="0"/>
            <a:ext cx="12192001" cy="6864459"/>
            <a:chOff x="-1" y="0"/>
            <a:chExt cx="12192001" cy="6864459"/>
          </a:xfrm>
        </p:grpSpPr>
        <p:sp>
          <p:nvSpPr>
            <p:cNvPr id="14" name="Freeform 13">
              <a:extLst>
                <a:ext uri="{FF2B5EF4-FFF2-40B4-BE49-F238E27FC236}">
                  <a16:creationId xmlns:a16="http://schemas.microsoft.com/office/drawing/2014/main" id="{BECA1EC8-571B-1FE3-285A-ABF0EC8B5CF2}"/>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692A98D1-5A04-D187-2E0D-B352BABD4B41}"/>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2010B4C0-823D-2966-243E-BB342C9E57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45769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Right</a:t>
            </a:r>
          </a:p>
        </p:txBody>
      </p:sp>
    </p:spTree>
    <p:extLst>
      <p:ext uri="{BB962C8B-B14F-4D97-AF65-F5344CB8AC3E}">
        <p14:creationId xmlns:p14="http://schemas.microsoft.com/office/powerpoint/2010/main" val="12290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hoto">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C984133-516B-07A3-CA2C-618EDDC0913D}"/>
              </a:ext>
            </a:extLst>
          </p:cNvPr>
          <p:cNvGrpSpPr/>
          <p:nvPr userDrawn="1"/>
        </p:nvGrpSpPr>
        <p:grpSpPr>
          <a:xfrm>
            <a:off x="-3181" y="-1"/>
            <a:ext cx="9182577" cy="6794988"/>
            <a:chOff x="-2386" y="-1"/>
            <a:chExt cx="6886933" cy="5096241"/>
          </a:xfrm>
          <a:gradFill>
            <a:gsLst>
              <a:gs pos="0">
                <a:schemeClr val="accent2">
                  <a:alpha val="62559"/>
                </a:schemeClr>
              </a:gs>
              <a:gs pos="100000">
                <a:schemeClr val="accent1">
                  <a:alpha val="0"/>
                </a:schemeClr>
              </a:gs>
            </a:gsLst>
            <a:path path="circle">
              <a:fillToRect l="100000" t="100000"/>
            </a:path>
          </a:gradFill>
        </p:grpSpPr>
        <p:sp>
          <p:nvSpPr>
            <p:cNvPr id="29" name="Freeform 28">
              <a:extLst>
                <a:ext uri="{FF2B5EF4-FFF2-40B4-BE49-F238E27FC236}">
                  <a16:creationId xmlns:a16="http://schemas.microsoft.com/office/drawing/2014/main" id="{5D8A712E-AF31-51AA-57DE-E965C4EE3609}"/>
                </a:ext>
              </a:extLst>
            </p:cNvPr>
            <p:cNvSpPr/>
            <p:nvPr userDrawn="1"/>
          </p:nvSpPr>
          <p:spPr>
            <a:xfrm>
              <a:off x="-2386" y="-1"/>
              <a:ext cx="6886933" cy="4278613"/>
            </a:xfrm>
            <a:custGeom>
              <a:avLst/>
              <a:gdLst>
                <a:gd name="connsiteX0" fmla="*/ 5482717 w 6886933"/>
                <a:gd name="connsiteY0" fmla="*/ 1367368 h 4278613"/>
                <a:gd name="connsiteX1" fmla="*/ 6886933 w 6886933"/>
                <a:gd name="connsiteY1" fmla="*/ 3184415 h 4278613"/>
                <a:gd name="connsiteX2" fmla="*/ 6886073 w 6886933"/>
                <a:gd name="connsiteY2" fmla="*/ 3186356 h 4278613"/>
                <a:gd name="connsiteX3" fmla="*/ 6862302 w 6886933"/>
                <a:gd name="connsiteY3" fmla="*/ 3181331 h 4278613"/>
                <a:gd name="connsiteX4" fmla="*/ 4451443 w 6886933"/>
                <a:gd name="connsiteY4" fmla="*/ 3693135 h 4278613"/>
                <a:gd name="connsiteX5" fmla="*/ 0 w 6886933"/>
                <a:gd name="connsiteY5" fmla="*/ 0 h 4278613"/>
                <a:gd name="connsiteX6" fmla="*/ 2005438 w 6886933"/>
                <a:gd name="connsiteY6" fmla="*/ 0 h 4278613"/>
                <a:gd name="connsiteX7" fmla="*/ 3711285 w 6886933"/>
                <a:gd name="connsiteY7" fmla="*/ 3850264 h 4278613"/>
                <a:gd name="connsiteX8" fmla="*/ 1693539 w 6886933"/>
                <a:gd name="connsiteY8" fmla="*/ 4278613 h 4278613"/>
                <a:gd name="connsiteX9" fmla="*/ 0 w 6886933"/>
                <a:gd name="connsiteY9" fmla="*/ 457771 h 427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86933" h="4278613">
                  <a:moveTo>
                    <a:pt x="5482717" y="1367368"/>
                  </a:moveTo>
                  <a:lnTo>
                    <a:pt x="6886933" y="3184415"/>
                  </a:lnTo>
                  <a:lnTo>
                    <a:pt x="6886073" y="3186356"/>
                  </a:lnTo>
                  <a:lnTo>
                    <a:pt x="6862302" y="3181331"/>
                  </a:lnTo>
                  <a:lnTo>
                    <a:pt x="4451443" y="3693135"/>
                  </a:lnTo>
                  <a:close/>
                  <a:moveTo>
                    <a:pt x="0" y="0"/>
                  </a:moveTo>
                  <a:lnTo>
                    <a:pt x="2005438" y="0"/>
                  </a:lnTo>
                  <a:lnTo>
                    <a:pt x="3711285" y="3850264"/>
                  </a:lnTo>
                  <a:lnTo>
                    <a:pt x="1693539" y="4278613"/>
                  </a:lnTo>
                  <a:lnTo>
                    <a:pt x="0" y="457771"/>
                  </a:lnTo>
                  <a:close/>
                </a:path>
              </a:pathLst>
            </a:custGeom>
            <a:grpFill/>
            <a:ln w="102254" cap="flat">
              <a:noFill/>
              <a:prstDash val="solid"/>
              <a:miter/>
            </a:ln>
          </p:spPr>
          <p:txBody>
            <a:bodyPr rtlCol="0" anchor="ctr"/>
            <a:lstStyle/>
            <a:p>
              <a:endParaRPr lang="en-US" sz="2400"/>
            </a:p>
          </p:txBody>
        </p:sp>
        <p:sp>
          <p:nvSpPr>
            <p:cNvPr id="30" name="Freeform 29">
              <a:extLst>
                <a:ext uri="{FF2B5EF4-FFF2-40B4-BE49-F238E27FC236}">
                  <a16:creationId xmlns:a16="http://schemas.microsoft.com/office/drawing/2014/main" id="{9D678DD3-A2CA-7A8A-2037-1A83829312AD}"/>
                </a:ext>
              </a:extLst>
            </p:cNvPr>
            <p:cNvSpPr/>
            <p:nvPr userDrawn="1"/>
          </p:nvSpPr>
          <p:spPr>
            <a:xfrm>
              <a:off x="-425" y="1422198"/>
              <a:ext cx="1302552" cy="3674042"/>
            </a:xfrm>
            <a:custGeom>
              <a:avLst/>
              <a:gdLst>
                <a:gd name="connsiteX0" fmla="*/ 0 w 1302552"/>
                <a:gd name="connsiteY0" fmla="*/ 0 h 3674042"/>
                <a:gd name="connsiteX1" fmla="*/ 1302552 w 1302552"/>
                <a:gd name="connsiteY1" fmla="*/ 2939001 h 3674042"/>
                <a:gd name="connsiteX2" fmla="*/ 425 w 1302552"/>
                <a:gd name="connsiteY2" fmla="*/ 3215430 h 3674042"/>
                <a:gd name="connsiteX3" fmla="*/ 425 w 1302552"/>
                <a:gd name="connsiteY3" fmla="*/ 3673952 h 3674042"/>
                <a:gd name="connsiteX4" fmla="*/ 0 w 1302552"/>
                <a:gd name="connsiteY4" fmla="*/ 3674042 h 3674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2552" h="3674042">
                  <a:moveTo>
                    <a:pt x="0" y="0"/>
                  </a:moveTo>
                  <a:lnTo>
                    <a:pt x="1302552" y="2939001"/>
                  </a:lnTo>
                  <a:lnTo>
                    <a:pt x="425" y="3215430"/>
                  </a:lnTo>
                  <a:lnTo>
                    <a:pt x="425" y="3673952"/>
                  </a:lnTo>
                  <a:lnTo>
                    <a:pt x="0" y="3674042"/>
                  </a:lnTo>
                  <a:close/>
                </a:path>
              </a:pathLst>
            </a:custGeom>
            <a:grpFill/>
            <a:ln w="102254" cap="flat">
              <a:noFill/>
              <a:prstDash val="solid"/>
              <a:miter/>
            </a:ln>
          </p:spPr>
          <p:txBody>
            <a:bodyPr rtlCol="0" anchor="ctr"/>
            <a:lstStyle/>
            <a:p>
              <a:endParaRPr lang="en-US" sz="2400"/>
            </a:p>
          </p:txBody>
        </p:sp>
      </p:grpSp>
      <p:sp>
        <p:nvSpPr>
          <p:cNvPr id="3" name="Picture Placeholder 2">
            <a:extLst>
              <a:ext uri="{FF2B5EF4-FFF2-40B4-BE49-F238E27FC236}">
                <a16:creationId xmlns:a16="http://schemas.microsoft.com/office/drawing/2014/main" id="{731F2C7A-B0E2-1C90-7BE6-C9CE2BD70B84}"/>
              </a:ext>
            </a:extLst>
          </p:cNvPr>
          <p:cNvSpPr>
            <a:spLocks noGrp="1"/>
          </p:cNvSpPr>
          <p:nvPr>
            <p:ph type="pic" sz="quarter" idx="10" hasCustomPrompt="1"/>
          </p:nvPr>
        </p:nvSpPr>
        <p:spPr>
          <a:xfrm>
            <a:off x="5598455" y="0"/>
            <a:ext cx="6593547" cy="4885611"/>
          </a:xfrm>
          <a:custGeom>
            <a:avLst/>
            <a:gdLst>
              <a:gd name="connsiteX0" fmla="*/ 0 w 6593547"/>
              <a:gd name="connsiteY0" fmla="*/ 0 h 4885611"/>
              <a:gd name="connsiteX1" fmla="*/ 6593545 w 6593547"/>
              <a:gd name="connsiteY1" fmla="*/ 0 h 4885611"/>
              <a:gd name="connsiteX2" fmla="*/ 3692298 w 6593547"/>
              <a:gd name="connsiteY2" fmla="*/ 9 h 4885611"/>
              <a:gd name="connsiteX3" fmla="*/ 3728100 w 6593547"/>
              <a:gd name="connsiteY3" fmla="*/ 61206 h 4885611"/>
              <a:gd name="connsiteX4" fmla="*/ 3910803 w 6593547"/>
              <a:gd name="connsiteY4" fmla="*/ 184788 h 4885611"/>
              <a:gd name="connsiteX5" fmla="*/ 4599451 w 6593547"/>
              <a:gd name="connsiteY5" fmla="*/ 184788 h 4885611"/>
              <a:gd name="connsiteX6" fmla="*/ 6593545 w 6593547"/>
              <a:gd name="connsiteY6" fmla="*/ 184788 h 4885611"/>
              <a:gd name="connsiteX7" fmla="*/ 6593545 w 6593547"/>
              <a:gd name="connsiteY7" fmla="*/ 0 h 4885611"/>
              <a:gd name="connsiteX8" fmla="*/ 6593547 w 6593547"/>
              <a:gd name="connsiteY8" fmla="*/ 0 h 4885611"/>
              <a:gd name="connsiteX9" fmla="*/ 6593547 w 6593547"/>
              <a:gd name="connsiteY9" fmla="*/ 4885611 h 4885611"/>
              <a:gd name="connsiteX10" fmla="*/ 3549665 w 6593547"/>
              <a:gd name="connsiteY10" fmla="*/ 4242105 h 4885611"/>
              <a:gd name="connsiteX11" fmla="*/ 399124 w 6593547"/>
              <a:gd name="connsiteY11" fmla="*/ 165323 h 4885611"/>
              <a:gd name="connsiteX12" fmla="*/ 392591 w 6593547"/>
              <a:gd name="connsiteY12" fmla="*/ 159932 h 4885611"/>
              <a:gd name="connsiteX13" fmla="*/ 387938 w 6593547"/>
              <a:gd name="connsiteY13" fmla="*/ 153916 h 4885611"/>
              <a:gd name="connsiteX14" fmla="*/ 315588 w 6593547"/>
              <a:gd name="connsiteY14" fmla="*/ 96399 h 4885611"/>
              <a:gd name="connsiteX15" fmla="*/ 0 w 6593547"/>
              <a:gd name="connsiteY15" fmla="*/ 0 h 48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593547" h="4885611">
                <a:moveTo>
                  <a:pt x="0" y="0"/>
                </a:moveTo>
                <a:lnTo>
                  <a:pt x="6593545" y="0"/>
                </a:lnTo>
                <a:lnTo>
                  <a:pt x="3692298" y="9"/>
                </a:lnTo>
                <a:lnTo>
                  <a:pt x="3728100" y="61206"/>
                </a:lnTo>
                <a:cubicBezTo>
                  <a:pt x="3783369" y="140405"/>
                  <a:pt x="3845343" y="184788"/>
                  <a:pt x="3910803" y="184788"/>
                </a:cubicBezTo>
                <a:lnTo>
                  <a:pt x="4599451" y="184788"/>
                </a:lnTo>
                <a:lnTo>
                  <a:pt x="6593545" y="184788"/>
                </a:lnTo>
                <a:lnTo>
                  <a:pt x="6593545" y="0"/>
                </a:lnTo>
                <a:lnTo>
                  <a:pt x="6593547" y="0"/>
                </a:lnTo>
                <a:lnTo>
                  <a:pt x="6593547" y="4885611"/>
                </a:lnTo>
                <a:lnTo>
                  <a:pt x="3549665" y="4242105"/>
                </a:lnTo>
                <a:lnTo>
                  <a:pt x="399124" y="165323"/>
                </a:lnTo>
                <a:lnTo>
                  <a:pt x="392591" y="159932"/>
                </a:lnTo>
                <a:lnTo>
                  <a:pt x="387938" y="153916"/>
                </a:lnTo>
                <a:lnTo>
                  <a:pt x="315588" y="96399"/>
                </a:lnTo>
                <a:cubicBezTo>
                  <a:pt x="225502" y="35537"/>
                  <a:pt x="116902" y="0"/>
                  <a:pt x="0" y="0"/>
                </a:cubicBezTo>
                <a:close/>
              </a:path>
            </a:pathLst>
          </a:custGeom>
          <a:solidFill>
            <a:schemeClr val="tx2"/>
          </a:solidFill>
        </p:spPr>
        <p:txBody>
          <a:bodyPr wrap="square" anchor="ctr">
            <a:no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1800" b="0" i="0" kern="1200" dirty="0">
                <a:solidFill>
                  <a:schemeClr val="bg1"/>
                </a:solidFill>
                <a:latin typeface="+mn-lt"/>
                <a:ea typeface="+mn-ea"/>
                <a:cs typeface="+mn-cs"/>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400110"/>
          </a:xfrm>
        </p:spPr>
        <p:txBody>
          <a:bodyPr>
            <a:noAutofit/>
          </a:bodyPr>
          <a:lstStyle>
            <a:lvl1pPr marL="0" indent="0" algn="l">
              <a:buNone/>
              <a:defRPr sz="20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38" name="Freeform 37">
            <a:extLst>
              <a:ext uri="{FF2B5EF4-FFF2-40B4-BE49-F238E27FC236}">
                <a16:creationId xmlns:a16="http://schemas.microsoft.com/office/drawing/2014/main" id="{EB62C010-5692-DB5A-647C-CD40C3066A59}"/>
              </a:ext>
            </a:extLst>
          </p:cNvPr>
          <p:cNvSpPr/>
          <p:nvPr userDrawn="1"/>
        </p:nvSpPr>
        <p:spPr>
          <a:xfrm>
            <a:off x="0" y="4241773"/>
            <a:ext cx="12192000" cy="2616227"/>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pic>
        <p:nvPicPr>
          <p:cNvPr id="25" name="Graphic 24">
            <a:extLst>
              <a:ext uri="{FF2B5EF4-FFF2-40B4-BE49-F238E27FC236}">
                <a16:creationId xmlns:a16="http://schemas.microsoft.com/office/drawing/2014/main" id="{83E5FC73-6B47-6070-29F9-B0FDF33E204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625359" y="5814274"/>
            <a:ext cx="3008703" cy="732276"/>
          </a:xfrm>
          <a:prstGeom prst="rect">
            <a:avLst/>
          </a:prstGeom>
        </p:spPr>
      </p:pic>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400">
                <a:solidFill>
                  <a:schemeClr val="bg1"/>
                </a:solidFill>
              </a:defRPr>
            </a:lvl1pPr>
          </a:lstStyle>
          <a:p>
            <a:r>
              <a:rPr lang="en-US"/>
              <a:t>Add title</a:t>
            </a:r>
          </a:p>
        </p:txBody>
      </p:sp>
      <p:sp>
        <p:nvSpPr>
          <p:cNvPr id="12" name="TextBox 11">
            <a:extLst>
              <a:ext uri="{FF2B5EF4-FFF2-40B4-BE49-F238E27FC236}">
                <a16:creationId xmlns:a16="http://schemas.microsoft.com/office/drawing/2014/main" id="{A443276D-E050-3020-259F-CE891C1892E4}"/>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1 Image</a:t>
            </a:r>
          </a:p>
        </p:txBody>
      </p:sp>
    </p:spTree>
    <p:extLst>
      <p:ext uri="{BB962C8B-B14F-4D97-AF65-F5344CB8AC3E}">
        <p14:creationId xmlns:p14="http://schemas.microsoft.com/office/powerpoint/2010/main" val="3595820624"/>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Righ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271FFAC-FA57-2582-BA85-7DD211C85E85}"/>
              </a:ext>
            </a:extLst>
          </p:cNvPr>
          <p:cNvGrpSpPr/>
          <p:nvPr userDrawn="1"/>
        </p:nvGrpSpPr>
        <p:grpSpPr>
          <a:xfrm>
            <a:off x="-1" y="0"/>
            <a:ext cx="12192001" cy="6864459"/>
            <a:chOff x="-1" y="0"/>
            <a:chExt cx="12192001" cy="6864459"/>
          </a:xfrm>
        </p:grpSpPr>
        <p:sp>
          <p:nvSpPr>
            <p:cNvPr id="18" name="Freeform 17">
              <a:extLst>
                <a:ext uri="{FF2B5EF4-FFF2-40B4-BE49-F238E27FC236}">
                  <a16:creationId xmlns:a16="http://schemas.microsoft.com/office/drawing/2014/main" id="{6D54A4F4-5A6D-39C4-C445-6F8A0B5340E6}"/>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9" name="Rectangle 18">
              <a:extLst>
                <a:ext uri="{FF2B5EF4-FFF2-40B4-BE49-F238E27FC236}">
                  <a16:creationId xmlns:a16="http://schemas.microsoft.com/office/drawing/2014/main" id="{098D2034-11B2-CE60-C691-91617FFC846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id="{ED17DF10-E42E-0073-B059-E002DAE09301}"/>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6" name="Graphic 15">
            <a:extLst>
              <a:ext uri="{FF2B5EF4-FFF2-40B4-BE49-F238E27FC236}">
                <a16:creationId xmlns:a16="http://schemas.microsoft.com/office/drawing/2014/main" id="{90345644-F776-AD83-A936-510F284441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8307"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277325"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1925735"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851269" y="1828800"/>
            <a:ext cx="5477131"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851269" y="1059205"/>
            <a:ext cx="5477131" cy="379656"/>
          </a:xfrm>
        </p:spPr>
        <p:txBody>
          <a:bodyPr wrap="square"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851269" y="521719"/>
            <a:ext cx="5477131"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826083"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744CAAC5-44DF-C183-C46A-3F87A2CFA375}"/>
              </a:ext>
            </a:extLst>
          </p:cNvPr>
          <p:cNvSpPr txBox="1"/>
          <p:nvPr userDrawn="1"/>
        </p:nvSpPr>
        <p:spPr>
          <a:xfrm>
            <a:off x="0" y="-217179"/>
            <a:ext cx="1876082"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Right</a:t>
            </a:r>
          </a:p>
        </p:txBody>
      </p:sp>
      <p:sp>
        <p:nvSpPr>
          <p:cNvPr id="3" name="Picture Placeholder 4">
            <a:extLst>
              <a:ext uri="{FF2B5EF4-FFF2-40B4-BE49-F238E27FC236}">
                <a16:creationId xmlns:a16="http://schemas.microsoft.com/office/drawing/2014/main" id="{D3F6466C-991C-820F-3746-E2ABEA6EE896}"/>
              </a:ext>
            </a:extLst>
          </p:cNvPr>
          <p:cNvSpPr>
            <a:spLocks noGrp="1" noChangeAspect="1"/>
          </p:cNvSpPr>
          <p:nvPr>
            <p:ph type="pic" sz="quarter" idx="17" hasCustomPrompt="1"/>
          </p:nvPr>
        </p:nvSpPr>
        <p:spPr>
          <a:xfrm>
            <a:off x="826083"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1304577"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E2630F1-F1C4-663F-726A-6B222C48D7E4}"/>
              </a:ext>
            </a:extLst>
          </p:cNvPr>
          <p:cNvSpPr>
            <a:spLocks noGrp="1" noChangeAspect="1"/>
          </p:cNvSpPr>
          <p:nvPr>
            <p:ph type="pic" sz="quarter" idx="18" hasCustomPrompt="1"/>
          </p:nvPr>
        </p:nvSpPr>
        <p:spPr>
          <a:xfrm>
            <a:off x="585947"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490FB516-79BF-605A-9F1B-CB26223C70D5}"/>
              </a:ext>
            </a:extLst>
          </p:cNvPr>
          <p:cNvSpPr>
            <a:spLocks noGrp="1" noChangeAspect="1"/>
          </p:cNvSpPr>
          <p:nvPr>
            <p:ph type="pic" sz="quarter" idx="19" hasCustomPrompt="1"/>
          </p:nvPr>
        </p:nvSpPr>
        <p:spPr>
          <a:xfrm>
            <a:off x="3924732"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2554122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rcle Image and Content Left">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05EC51-1977-87E0-155F-DB1F7B8F3269}"/>
              </a:ext>
            </a:extLst>
          </p:cNvPr>
          <p:cNvGrpSpPr/>
          <p:nvPr userDrawn="1"/>
        </p:nvGrpSpPr>
        <p:grpSpPr>
          <a:xfrm>
            <a:off x="-1" y="0"/>
            <a:ext cx="12192001" cy="6864459"/>
            <a:chOff x="-1" y="0"/>
            <a:chExt cx="12192001" cy="6864459"/>
          </a:xfrm>
        </p:grpSpPr>
        <p:sp>
          <p:nvSpPr>
            <p:cNvPr id="15" name="Freeform 14">
              <a:extLst>
                <a:ext uri="{FF2B5EF4-FFF2-40B4-BE49-F238E27FC236}">
                  <a16:creationId xmlns:a16="http://schemas.microsoft.com/office/drawing/2014/main" id="{E933713C-8F1C-DF62-DC8E-5A29BB9CF3A9}"/>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6" name="Rectangle 15">
              <a:extLst>
                <a:ext uri="{FF2B5EF4-FFF2-40B4-BE49-F238E27FC236}">
                  <a16:creationId xmlns:a16="http://schemas.microsoft.com/office/drawing/2014/main" id="{ED6A5991-74CC-F330-5AE3-1A42C3E648AD}"/>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8656E0E8-7C84-0D57-DFF0-398EBD2B5387}"/>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395181"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Circle Image and Content Left</a:t>
            </a:r>
          </a:p>
        </p:txBody>
      </p:sp>
    </p:spTree>
    <p:extLst>
      <p:ext uri="{BB962C8B-B14F-4D97-AF65-F5344CB8AC3E}">
        <p14:creationId xmlns:p14="http://schemas.microsoft.com/office/powerpoint/2010/main" val="8394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ple Circle Image and Content Left">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9DA5C3B5-F2D0-92DD-215D-E0DFA7D78C04}"/>
              </a:ext>
            </a:extLst>
          </p:cNvPr>
          <p:cNvGrpSpPr/>
          <p:nvPr userDrawn="1"/>
        </p:nvGrpSpPr>
        <p:grpSpPr>
          <a:xfrm>
            <a:off x="-1" y="0"/>
            <a:ext cx="12192001" cy="6864459"/>
            <a:chOff x="-1" y="0"/>
            <a:chExt cx="12192001" cy="6864459"/>
          </a:xfrm>
        </p:grpSpPr>
        <p:sp>
          <p:nvSpPr>
            <p:cNvPr id="22" name="Freeform 21">
              <a:extLst>
                <a:ext uri="{FF2B5EF4-FFF2-40B4-BE49-F238E27FC236}">
                  <a16:creationId xmlns:a16="http://schemas.microsoft.com/office/drawing/2014/main" id="{87600A54-8858-41CE-059B-6B183BFB37A8}"/>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24" name="Rectangle 23">
              <a:extLst>
                <a:ext uri="{FF2B5EF4-FFF2-40B4-BE49-F238E27FC236}">
                  <a16:creationId xmlns:a16="http://schemas.microsoft.com/office/drawing/2014/main" id="{C2EDBBCC-ADFE-1034-0BDF-BEA40C65F6A3}"/>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D8AB50DE-A92A-4C9F-380C-ECE3680AF374}"/>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pic>
        <p:nvPicPr>
          <p:cNvPr id="14" name="Graphic 13">
            <a:extLst>
              <a:ext uri="{FF2B5EF4-FFF2-40B4-BE49-F238E27FC236}">
                <a16:creationId xmlns:a16="http://schemas.microsoft.com/office/drawing/2014/main" id="{BE46D964-BCC6-A2A9-65DD-280A7401547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757300" y="739259"/>
            <a:ext cx="5080395" cy="5080395"/>
          </a:xfrm>
          <a:prstGeom prst="rect">
            <a:avLst/>
          </a:prstGeom>
        </p:spPr>
      </p:pic>
      <p:sp>
        <p:nvSpPr>
          <p:cNvPr id="11" name="Oval 10">
            <a:extLst>
              <a:ext uri="{FF2B5EF4-FFF2-40B4-BE49-F238E27FC236}">
                <a16:creationId xmlns:a16="http://schemas.microsoft.com/office/drawing/2014/main" id="{9A12953A-72C2-3FA1-9B97-4E72C014D25F}"/>
              </a:ext>
            </a:extLst>
          </p:cNvPr>
          <p:cNvSpPr/>
          <p:nvPr userDrawn="1"/>
        </p:nvSpPr>
        <p:spPr>
          <a:xfrm>
            <a:off x="6688887" y="300934"/>
            <a:ext cx="1671199" cy="1671199"/>
          </a:xfrm>
          <a:prstGeom prst="ellipse">
            <a:avLst/>
          </a:prstGeom>
          <a:no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0" name="Oval 9">
            <a:extLst>
              <a:ext uri="{FF2B5EF4-FFF2-40B4-BE49-F238E27FC236}">
                <a16:creationId xmlns:a16="http://schemas.microsoft.com/office/drawing/2014/main" id="{78DC4E9F-D083-73B2-C750-C91F01A1E08B}"/>
              </a:ext>
            </a:extLst>
          </p:cNvPr>
          <p:cNvSpPr/>
          <p:nvPr userDrawn="1"/>
        </p:nvSpPr>
        <p:spPr>
          <a:xfrm>
            <a:off x="8337298" y="2776898"/>
            <a:ext cx="4775588" cy="4775588"/>
          </a:xfrm>
          <a:prstGeom prst="ellipse">
            <a:avLst/>
          </a:prstGeom>
          <a:noFill/>
          <a:ln w="12700">
            <a:solidFill>
              <a:schemeClr val="bg2">
                <a:lumMod val="40000"/>
                <a:lumOff val="60000"/>
                <a:alpha val="7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ooter Placeholder 3"/>
          <p:cNvSpPr>
            <a:spLocks noGrp="1"/>
          </p:cNvSpPr>
          <p:nvPr>
            <p:ph type="ftr" sz="quarter" idx="11"/>
          </p:nvPr>
        </p:nvSpPr>
        <p:spPr/>
        <p:txBody>
          <a:bodyPr/>
          <a:lstStyle/>
          <a:p>
            <a:endParaRPr lang="en-US"/>
          </a:p>
        </p:txBody>
      </p:sp>
      <p:sp>
        <p:nvSpPr>
          <p:cNvPr id="7" name="Content Placeholder 6"/>
          <p:cNvSpPr>
            <a:spLocks noGrp="1"/>
          </p:cNvSpPr>
          <p:nvPr>
            <p:ph sz="quarter" idx="13" hasCustomPrompt="1"/>
          </p:nvPr>
        </p:nvSpPr>
        <p:spPr>
          <a:xfrm>
            <a:off x="577060" y="1828800"/>
            <a:ext cx="5788280" cy="3970067"/>
          </a:xfrm>
        </p:spPr>
        <p:txBody>
          <a:bodyPr/>
          <a:lstStyle/>
          <a:p>
            <a:pPr lvl="0"/>
            <a:r>
              <a:rPr lang="en-US"/>
              <a:t>Add text</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7060" y="1059205"/>
            <a:ext cx="578828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5" name="Picture Placeholder 4">
            <a:extLst>
              <a:ext uri="{FF2B5EF4-FFF2-40B4-BE49-F238E27FC236}">
                <a16:creationId xmlns:a16="http://schemas.microsoft.com/office/drawing/2014/main" id="{9758F0A6-EEB1-A585-883F-BFD4DD5A8331}"/>
              </a:ext>
            </a:extLst>
          </p:cNvPr>
          <p:cNvSpPr>
            <a:spLocks noGrp="1" noChangeAspect="1"/>
          </p:cNvSpPr>
          <p:nvPr>
            <p:ph type="pic" sz="quarter" idx="16"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2" name="Title 1">
            <a:extLst>
              <a:ext uri="{FF2B5EF4-FFF2-40B4-BE49-F238E27FC236}">
                <a16:creationId xmlns:a16="http://schemas.microsoft.com/office/drawing/2014/main" id="{CDEC3D70-EC37-4A65-188A-052019B93EF5}"/>
              </a:ext>
            </a:extLst>
          </p:cNvPr>
          <p:cNvSpPr>
            <a:spLocks noGrp="1"/>
          </p:cNvSpPr>
          <p:nvPr>
            <p:ph type="title" hasCustomPrompt="1"/>
          </p:nvPr>
        </p:nvSpPr>
        <p:spPr>
          <a:xfrm>
            <a:off x="577060" y="521719"/>
            <a:ext cx="5788280" cy="480131"/>
          </a:xfrm>
        </p:spPr>
        <p:txBody>
          <a:bodyPr/>
          <a:lstStyle/>
          <a:p>
            <a:r>
              <a:rPr lang="en-US"/>
              <a:t>Add title</a:t>
            </a:r>
          </a:p>
        </p:txBody>
      </p:sp>
      <p:sp>
        <p:nvSpPr>
          <p:cNvPr id="23" name="Freeform 22">
            <a:extLst>
              <a:ext uri="{FF2B5EF4-FFF2-40B4-BE49-F238E27FC236}">
                <a16:creationId xmlns:a16="http://schemas.microsoft.com/office/drawing/2014/main" id="{9DF7E1C5-F1AB-5B3C-3BFE-43517AA9E03F}"/>
              </a:ext>
            </a:extLst>
          </p:cNvPr>
          <p:cNvSpPr/>
          <p:nvPr/>
        </p:nvSpPr>
        <p:spPr>
          <a:xfrm>
            <a:off x="7237645" y="1225464"/>
            <a:ext cx="4119704" cy="41207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schemeClr>
          </a:solidFill>
          <a:ln w="35243" cap="flat">
            <a:noFill/>
            <a:prstDash val="solid"/>
            <a:miter/>
          </a:ln>
        </p:spPr>
        <p:txBody>
          <a:bodyPr wrap="square" rtlCol="0" anchor="ctr">
            <a:noAutofit/>
          </a:bodyPr>
          <a:lstStyle/>
          <a:p>
            <a:endParaRPr lang="en-US" sz="2400"/>
          </a:p>
        </p:txBody>
      </p:sp>
      <p:sp>
        <p:nvSpPr>
          <p:cNvPr id="12" name="TextBox 11">
            <a:extLst>
              <a:ext uri="{FF2B5EF4-FFF2-40B4-BE49-F238E27FC236}">
                <a16:creationId xmlns:a16="http://schemas.microsoft.com/office/drawing/2014/main" id="{4B58B0A8-6E95-D41F-36EE-A41D4D218F51}"/>
              </a:ext>
            </a:extLst>
          </p:cNvPr>
          <p:cNvSpPr txBox="1"/>
          <p:nvPr userDrawn="1"/>
        </p:nvSpPr>
        <p:spPr>
          <a:xfrm>
            <a:off x="0" y="-217179"/>
            <a:ext cx="1813564"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Multiple Circle Images and Content Left</a:t>
            </a:r>
          </a:p>
        </p:txBody>
      </p:sp>
      <p:sp>
        <p:nvSpPr>
          <p:cNvPr id="3" name="Picture Placeholder 4">
            <a:extLst>
              <a:ext uri="{FF2B5EF4-FFF2-40B4-BE49-F238E27FC236}">
                <a16:creationId xmlns:a16="http://schemas.microsoft.com/office/drawing/2014/main" id="{34C7011E-392F-89E8-6F79-DA52EA01C5C1}"/>
              </a:ext>
            </a:extLst>
          </p:cNvPr>
          <p:cNvSpPr>
            <a:spLocks noGrp="1" noChangeAspect="1"/>
          </p:cNvSpPr>
          <p:nvPr>
            <p:ph type="pic" sz="quarter" idx="17" hasCustomPrompt="1"/>
          </p:nvPr>
        </p:nvSpPr>
        <p:spPr>
          <a:xfrm>
            <a:off x="9657201" y="4145983"/>
            <a:ext cx="1671199" cy="167120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8" name="Picture Placeholder 4">
            <a:extLst>
              <a:ext uri="{FF2B5EF4-FFF2-40B4-BE49-F238E27FC236}">
                <a16:creationId xmlns:a16="http://schemas.microsoft.com/office/drawing/2014/main" id="{0588FBAB-A63C-CDF5-D1AD-3E27E65623E7}"/>
              </a:ext>
            </a:extLst>
          </p:cNvPr>
          <p:cNvSpPr>
            <a:spLocks noGrp="1" noChangeAspect="1"/>
          </p:cNvSpPr>
          <p:nvPr>
            <p:ph type="pic" sz="quarter" idx="18" hasCustomPrompt="1"/>
          </p:nvPr>
        </p:nvSpPr>
        <p:spPr>
          <a:xfrm>
            <a:off x="7716139" y="1704465"/>
            <a:ext cx="3162719" cy="3162720"/>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3" name="Picture Placeholder 4">
            <a:extLst>
              <a:ext uri="{FF2B5EF4-FFF2-40B4-BE49-F238E27FC236}">
                <a16:creationId xmlns:a16="http://schemas.microsoft.com/office/drawing/2014/main" id="{2589E3B4-DEA1-8854-0E6B-6768D97BABE0}"/>
              </a:ext>
            </a:extLst>
          </p:cNvPr>
          <p:cNvSpPr>
            <a:spLocks noGrp="1" noChangeAspect="1"/>
          </p:cNvSpPr>
          <p:nvPr>
            <p:ph type="pic" sz="quarter" idx="19" hasCustomPrompt="1"/>
          </p:nvPr>
        </p:nvSpPr>
        <p:spPr>
          <a:xfrm>
            <a:off x="9584639" y="711131"/>
            <a:ext cx="2123174" cy="2123175"/>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
        <p:nvSpPr>
          <p:cNvPr id="15" name="Picture Placeholder 4">
            <a:extLst>
              <a:ext uri="{FF2B5EF4-FFF2-40B4-BE49-F238E27FC236}">
                <a16:creationId xmlns:a16="http://schemas.microsoft.com/office/drawing/2014/main" id="{1E7E3334-CD57-3F96-3D5D-0F0330C9AC8C}"/>
              </a:ext>
            </a:extLst>
          </p:cNvPr>
          <p:cNvSpPr>
            <a:spLocks noGrp="1" noChangeAspect="1"/>
          </p:cNvSpPr>
          <p:nvPr>
            <p:ph type="pic" sz="quarter" idx="20" hasCustomPrompt="1"/>
          </p:nvPr>
        </p:nvSpPr>
        <p:spPr>
          <a:xfrm>
            <a:off x="7019991" y="3664275"/>
            <a:ext cx="1317307" cy="1317308"/>
          </a:xfrm>
          <a:prstGeom prst="ellipse">
            <a:avLst/>
          </a:prstGeom>
          <a:gradFill>
            <a:gsLst>
              <a:gs pos="0">
                <a:schemeClr val="tx2"/>
              </a:gs>
              <a:gs pos="100000">
                <a:schemeClr val="accent1"/>
              </a:gs>
            </a:gsLst>
            <a:lin ang="2700000" scaled="0"/>
          </a:gradFill>
        </p:spPr>
        <p:txBody>
          <a:bodyPr anchor="ctr"/>
          <a:lstStyle>
            <a:lvl1pPr algn="ctr">
              <a:defRPr>
                <a:solidFill>
                  <a:schemeClr val="bg1"/>
                </a:solidFill>
              </a:defRPr>
            </a:lvl1pPr>
          </a:lstStyle>
          <a:p>
            <a:r>
              <a:rPr lang="en-US"/>
              <a:t>Add image</a:t>
            </a:r>
          </a:p>
        </p:txBody>
      </p:sp>
    </p:spTree>
    <p:extLst>
      <p:ext uri="{BB962C8B-B14F-4D97-AF65-F5344CB8AC3E}">
        <p14:creationId xmlns:p14="http://schemas.microsoft.com/office/powerpoint/2010/main" val="1290351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ontent Left - White">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FC5D34-6EF7-69AC-D108-03091B15FCD0}"/>
              </a:ext>
            </a:extLst>
          </p:cNvPr>
          <p:cNvSpPr>
            <a:spLocks noGrp="1"/>
          </p:cNvSpPr>
          <p:nvPr>
            <p:ph type="body" sz="quarter" idx="20"/>
          </p:nvPr>
        </p:nvSpPr>
        <p:spPr>
          <a:xfrm>
            <a:off x="57573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3">
            <a:extLst>
              <a:ext uri="{FF2B5EF4-FFF2-40B4-BE49-F238E27FC236}">
                <a16:creationId xmlns:a16="http://schemas.microsoft.com/office/drawing/2014/main" id="{D11C5F46-56D0-FD14-277B-F605AA826EA3}"/>
              </a:ext>
            </a:extLst>
          </p:cNvPr>
          <p:cNvSpPr>
            <a:spLocks noGrp="1"/>
          </p:cNvSpPr>
          <p:nvPr>
            <p:ph type="pic" sz="quarter" idx="13" hasCustomPrompt="1"/>
          </p:nvPr>
        </p:nvSpPr>
        <p:spPr>
          <a:xfrm>
            <a:off x="3498787" y="11"/>
            <a:ext cx="8693215" cy="6857991"/>
          </a:xfrm>
          <a:custGeom>
            <a:avLst/>
            <a:gdLst>
              <a:gd name="connsiteX0" fmla="*/ 0 w 8693215"/>
              <a:gd name="connsiteY0" fmla="*/ 0 h 6857991"/>
              <a:gd name="connsiteX1" fmla="*/ 5791966 w 8693215"/>
              <a:gd name="connsiteY1" fmla="*/ 0 h 6857991"/>
              <a:gd name="connsiteX2" fmla="*/ 5827768 w 8693215"/>
              <a:gd name="connsiteY2" fmla="*/ 61197 h 6857991"/>
              <a:gd name="connsiteX3" fmla="*/ 6010471 w 8693215"/>
              <a:gd name="connsiteY3" fmla="*/ 184779 h 6857991"/>
              <a:gd name="connsiteX4" fmla="*/ 6699119 w 8693215"/>
              <a:gd name="connsiteY4" fmla="*/ 184779 h 6857991"/>
              <a:gd name="connsiteX5" fmla="*/ 8693213 w 8693215"/>
              <a:gd name="connsiteY5" fmla="*/ 184779 h 6857991"/>
              <a:gd name="connsiteX6" fmla="*/ 8693213 w 8693215"/>
              <a:gd name="connsiteY6" fmla="*/ 18032 h 6857991"/>
              <a:gd name="connsiteX7" fmla="*/ 8693215 w 8693215"/>
              <a:gd name="connsiteY7" fmla="*/ 18029 h 6857991"/>
              <a:gd name="connsiteX8" fmla="*/ 8693215 w 8693215"/>
              <a:gd name="connsiteY8" fmla="*/ 6233989 h 6857991"/>
              <a:gd name="connsiteX9" fmla="*/ 8693215 w 8693215"/>
              <a:gd name="connsiteY9" fmla="*/ 6857990 h 6857991"/>
              <a:gd name="connsiteX10" fmla="*/ 8693215 w 8693215"/>
              <a:gd name="connsiteY10" fmla="*/ 6857991 h 6857991"/>
              <a:gd name="connsiteX11" fmla="*/ 8430060 w 8693215"/>
              <a:gd name="connsiteY11" fmla="*/ 6857991 h 6857991"/>
              <a:gd name="connsiteX12" fmla="*/ 8430060 w 8693215"/>
              <a:gd name="connsiteY12" fmla="*/ 6857990 h 6857991"/>
              <a:gd name="connsiteX13" fmla="*/ 8420518 w 8693215"/>
              <a:gd name="connsiteY13" fmla="*/ 6857990 h 6857991"/>
              <a:gd name="connsiteX14" fmla="*/ 8420518 w 8693215"/>
              <a:gd name="connsiteY14" fmla="*/ 6857989 h 6857991"/>
              <a:gd name="connsiteX15" fmla="*/ 8403932 w 8693215"/>
              <a:gd name="connsiteY15" fmla="*/ 6857989 h 6857991"/>
              <a:gd name="connsiteX16" fmla="*/ 8403932 w 8693215"/>
              <a:gd name="connsiteY16" fmla="*/ 6857990 h 6857991"/>
              <a:gd name="connsiteX17" fmla="*/ 8022655 w 8693215"/>
              <a:gd name="connsiteY17" fmla="*/ 6857991 h 6857991"/>
              <a:gd name="connsiteX18" fmla="*/ 1984772 w 8693215"/>
              <a:gd name="connsiteY18" fmla="*/ 6857991 h 6857991"/>
              <a:gd name="connsiteX19" fmla="*/ 297987 w 8693215"/>
              <a:gd name="connsiteY19" fmla="*/ 367061 h 6857991"/>
              <a:gd name="connsiteX20" fmla="*/ 293111 w 8693215"/>
              <a:gd name="connsiteY20" fmla="*/ 355092 h 6857991"/>
              <a:gd name="connsiteX21" fmla="*/ 289636 w 8693215"/>
              <a:gd name="connsiteY21" fmla="*/ 341736 h 6857991"/>
              <a:gd name="connsiteX22" fmla="*/ 235619 w 8693215"/>
              <a:gd name="connsiteY22" fmla="*/ 214031 h 6857991"/>
              <a:gd name="connsiteX23" fmla="*/ 0 w 8693215"/>
              <a:gd name="connsiteY23" fmla="*/ 0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93215" h="6857991">
                <a:moveTo>
                  <a:pt x="0" y="0"/>
                </a:moveTo>
                <a:lnTo>
                  <a:pt x="5791966" y="0"/>
                </a:lnTo>
                <a:lnTo>
                  <a:pt x="5827768" y="61197"/>
                </a:lnTo>
                <a:cubicBezTo>
                  <a:pt x="5883037" y="140396"/>
                  <a:pt x="5945011" y="184779"/>
                  <a:pt x="6010471" y="184779"/>
                </a:cubicBezTo>
                <a:lnTo>
                  <a:pt x="6699119" y="184779"/>
                </a:lnTo>
                <a:lnTo>
                  <a:pt x="8693213" y="184779"/>
                </a:lnTo>
                <a:lnTo>
                  <a:pt x="8693213" y="18032"/>
                </a:lnTo>
                <a:lnTo>
                  <a:pt x="8693215" y="18029"/>
                </a:lnTo>
                <a:lnTo>
                  <a:pt x="8693215" y="6233989"/>
                </a:lnTo>
                <a:lnTo>
                  <a:pt x="8693215" y="6857990"/>
                </a:lnTo>
                <a:lnTo>
                  <a:pt x="8693215" y="6857991"/>
                </a:lnTo>
                <a:lnTo>
                  <a:pt x="8430060" y="6857991"/>
                </a:lnTo>
                <a:lnTo>
                  <a:pt x="8430060" y="6857990"/>
                </a:lnTo>
                <a:lnTo>
                  <a:pt x="8420518" y="6857990"/>
                </a:lnTo>
                <a:lnTo>
                  <a:pt x="8420518" y="6857989"/>
                </a:lnTo>
                <a:lnTo>
                  <a:pt x="8403932" y="6857989"/>
                </a:lnTo>
                <a:lnTo>
                  <a:pt x="8403932" y="6857990"/>
                </a:lnTo>
                <a:lnTo>
                  <a:pt x="8022655" y="6857991"/>
                </a:lnTo>
                <a:lnTo>
                  <a:pt x="1984772" y="6857991"/>
                </a:lnTo>
                <a:lnTo>
                  <a:pt x="297987" y="367061"/>
                </a:lnTo>
                <a:lnTo>
                  <a:pt x="293111" y="355092"/>
                </a:lnTo>
                <a:lnTo>
                  <a:pt x="289636" y="341736"/>
                </a:lnTo>
                <a:lnTo>
                  <a:pt x="235619" y="214031"/>
                </a:lnTo>
                <a:cubicBezTo>
                  <a:pt x="168362" y="78901"/>
                  <a:pt x="87279" y="0"/>
                  <a:pt x="0" y="0"/>
                </a:cubicBez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chemeClr val="bg1"/>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2" y="6264915"/>
            <a:ext cx="4084800" cy="365125"/>
          </a:xfrm>
        </p:spPr>
        <p:txBody>
          <a:bodyPr/>
          <a:lstStyle/>
          <a:p>
            <a:endParaRPr lang="en-US"/>
          </a:p>
        </p:txBody>
      </p:sp>
      <p:sp>
        <p:nvSpPr>
          <p:cNvPr id="94" name="TextBox 93">
            <a:extLst>
              <a:ext uri="{FF2B5EF4-FFF2-40B4-BE49-F238E27FC236}">
                <a16:creationId xmlns:a16="http://schemas.microsoft.com/office/drawing/2014/main" id="{A93E6E9C-90C0-C93B-37BA-A8A83A07C914}"/>
              </a:ext>
            </a:extLst>
          </p:cNvPr>
          <p:cNvSpPr txBox="1"/>
          <p:nvPr userDrawn="1"/>
        </p:nvSpPr>
        <p:spPr>
          <a:xfrm>
            <a:off x="0" y="-217179"/>
            <a:ext cx="1448080"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Left - White</a:t>
            </a:r>
          </a:p>
        </p:txBody>
      </p:sp>
      <p:sp>
        <p:nvSpPr>
          <p:cNvPr id="5" name="Title 4">
            <a:extLst>
              <a:ext uri="{FF2B5EF4-FFF2-40B4-BE49-F238E27FC236}">
                <a16:creationId xmlns:a16="http://schemas.microsoft.com/office/drawing/2014/main" id="{9932D367-7A4C-197E-57AB-395CEA7C9F6D}"/>
              </a:ext>
            </a:extLst>
          </p:cNvPr>
          <p:cNvSpPr>
            <a:spLocks noGrp="1"/>
          </p:cNvSpPr>
          <p:nvPr>
            <p:ph type="title"/>
          </p:nvPr>
        </p:nvSpPr>
        <p:spPr>
          <a:xfrm>
            <a:off x="575732" y="521718"/>
            <a:ext cx="2746440" cy="943200"/>
          </a:xfrm>
        </p:spPr>
        <p:txBody>
          <a:bodyPr>
            <a:noAutofit/>
          </a:body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EA30F9CD-30A7-1EAC-8D96-7E8D76A1A477}"/>
              </a:ext>
            </a:extLst>
          </p:cNvPr>
          <p:cNvSpPr>
            <a:spLocks noGrp="1"/>
          </p:cNvSpPr>
          <p:nvPr>
            <p:ph type="sldNum" sz="quarter" idx="17"/>
          </p:nvPr>
        </p:nvSpPr>
        <p:spPr>
          <a:xfrm>
            <a:off x="11719011" y="6255477"/>
            <a:ext cx="384000" cy="384000"/>
          </a:xfrm>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830304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ontent Left - Blue">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EA756A2A-642B-323C-5FCE-BD00E5105437}"/>
              </a:ext>
            </a:extLst>
          </p:cNvPr>
          <p:cNvSpPr/>
          <p:nvPr userDrawn="1"/>
        </p:nvSpPr>
        <p:spPr>
          <a:xfrm>
            <a:off x="1" y="2"/>
            <a:ext cx="5483556" cy="6857999"/>
          </a:xfrm>
          <a:custGeom>
            <a:avLst/>
            <a:gdLst>
              <a:gd name="connsiteX0" fmla="*/ 0 w 5483556"/>
              <a:gd name="connsiteY0" fmla="*/ 0 h 6857999"/>
              <a:gd name="connsiteX1" fmla="*/ 630049 w 5483556"/>
              <a:gd name="connsiteY1" fmla="*/ 0 h 6857999"/>
              <a:gd name="connsiteX2" fmla="*/ 2810136 w 5483556"/>
              <a:gd name="connsiteY2" fmla="*/ 0 h 6857999"/>
              <a:gd name="connsiteX3" fmla="*/ 3498784 w 5483556"/>
              <a:gd name="connsiteY3" fmla="*/ 0 h 6857999"/>
              <a:gd name="connsiteX4" fmla="*/ 3734403 w 5483556"/>
              <a:gd name="connsiteY4" fmla="*/ 214032 h 6857999"/>
              <a:gd name="connsiteX5" fmla="*/ 3788421 w 5483556"/>
              <a:gd name="connsiteY5" fmla="*/ 341737 h 6857999"/>
              <a:gd name="connsiteX6" fmla="*/ 3791896 w 5483556"/>
              <a:gd name="connsiteY6" fmla="*/ 355093 h 6857999"/>
              <a:gd name="connsiteX7" fmla="*/ 3796772 w 5483556"/>
              <a:gd name="connsiteY7" fmla="*/ 367063 h 6857999"/>
              <a:gd name="connsiteX8" fmla="*/ 5483556 w 5483556"/>
              <a:gd name="connsiteY8" fmla="*/ 6857999 h 6857999"/>
              <a:gd name="connsiteX9" fmla="*/ 630049 w 5483556"/>
              <a:gd name="connsiteY9" fmla="*/ 6857999 h 6857999"/>
              <a:gd name="connsiteX10" fmla="*/ 630049 w 5483556"/>
              <a:gd name="connsiteY10" fmla="*/ 6857999 h 6857999"/>
              <a:gd name="connsiteX11" fmla="*/ 0 w 5483556"/>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3556" h="6857999">
                <a:moveTo>
                  <a:pt x="0" y="0"/>
                </a:moveTo>
                <a:lnTo>
                  <a:pt x="630049" y="0"/>
                </a:lnTo>
                <a:lnTo>
                  <a:pt x="2810136" y="0"/>
                </a:lnTo>
                <a:lnTo>
                  <a:pt x="3498784" y="0"/>
                </a:lnTo>
                <a:cubicBezTo>
                  <a:pt x="3586064" y="0"/>
                  <a:pt x="3667146" y="78903"/>
                  <a:pt x="3734403" y="214032"/>
                </a:cubicBezTo>
                <a:lnTo>
                  <a:pt x="3788421" y="341737"/>
                </a:lnTo>
                <a:lnTo>
                  <a:pt x="3791896" y="355093"/>
                </a:lnTo>
                <a:lnTo>
                  <a:pt x="3796772" y="367063"/>
                </a:lnTo>
                <a:lnTo>
                  <a:pt x="5483556" y="6857999"/>
                </a:lnTo>
                <a:lnTo>
                  <a:pt x="630049" y="6857999"/>
                </a:lnTo>
                <a:lnTo>
                  <a:pt x="630049" y="6857999"/>
                </a:lnTo>
                <a:lnTo>
                  <a:pt x="0" y="6857999"/>
                </a:lnTo>
                <a:close/>
              </a:path>
            </a:pathLst>
          </a:custGeom>
          <a:gradFill>
            <a:gsLst>
              <a:gs pos="0">
                <a:schemeClr val="tx2"/>
              </a:gs>
              <a:gs pos="100000">
                <a:schemeClr val="accent1"/>
              </a:gs>
            </a:gsLst>
            <a:lin ang="2700000" scaled="0"/>
          </a:gradFill>
        </p:spPr>
        <p:txBody>
          <a:bodyPr vert="horz" wrap="square" lIns="503999" tIns="45720" rIns="720000" bIns="4572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6560D5D5-56B4-AC7D-1EA8-66F5E25B98B8}"/>
              </a:ext>
            </a:extLst>
          </p:cNvPr>
          <p:cNvSpPr>
            <a:spLocks noGrp="1"/>
          </p:cNvSpPr>
          <p:nvPr>
            <p:ph type="pic" sz="quarter" idx="13" hasCustomPrompt="1"/>
          </p:nvPr>
        </p:nvSpPr>
        <p:spPr>
          <a:xfrm>
            <a:off x="3498787" y="-1"/>
            <a:ext cx="8693215" cy="6858002"/>
          </a:xfrm>
          <a:custGeom>
            <a:avLst/>
            <a:gdLst>
              <a:gd name="connsiteX0" fmla="*/ 8693213 w 8693215"/>
              <a:gd name="connsiteY0" fmla="*/ 0 h 6858002"/>
              <a:gd name="connsiteX1" fmla="*/ 8693215 w 8693215"/>
              <a:gd name="connsiteY1" fmla="*/ 0 h 6858002"/>
              <a:gd name="connsiteX2" fmla="*/ 8693215 w 8693215"/>
              <a:gd name="connsiteY2" fmla="*/ 18040 h 6858002"/>
              <a:gd name="connsiteX3" fmla="*/ 8693215 w 8693215"/>
              <a:gd name="connsiteY3" fmla="*/ 6234000 h 6858002"/>
              <a:gd name="connsiteX4" fmla="*/ 8693215 w 8693215"/>
              <a:gd name="connsiteY4" fmla="*/ 6858000 h 6858002"/>
              <a:gd name="connsiteX5" fmla="*/ 8693215 w 8693215"/>
              <a:gd name="connsiteY5" fmla="*/ 6858001 h 6858002"/>
              <a:gd name="connsiteX6" fmla="*/ 8693215 w 8693215"/>
              <a:gd name="connsiteY6" fmla="*/ 6858002 h 6858002"/>
              <a:gd name="connsiteX7" fmla="*/ 8420518 w 8693215"/>
              <a:gd name="connsiteY7" fmla="*/ 6858002 h 6858002"/>
              <a:gd name="connsiteX8" fmla="*/ 8420518 w 8693215"/>
              <a:gd name="connsiteY8" fmla="*/ 6858000 h 6858002"/>
              <a:gd name="connsiteX9" fmla="*/ 8403932 w 8693215"/>
              <a:gd name="connsiteY9" fmla="*/ 6858000 h 6858002"/>
              <a:gd name="connsiteX10" fmla="*/ 8403932 w 8693215"/>
              <a:gd name="connsiteY10" fmla="*/ 6858002 h 6858002"/>
              <a:gd name="connsiteX11" fmla="*/ 8022655 w 8693215"/>
              <a:gd name="connsiteY11" fmla="*/ 6858002 h 6858002"/>
              <a:gd name="connsiteX12" fmla="*/ 1984772 w 8693215"/>
              <a:gd name="connsiteY12" fmla="*/ 6858002 h 6858002"/>
              <a:gd name="connsiteX13" fmla="*/ 297987 w 8693215"/>
              <a:gd name="connsiteY13" fmla="*/ 367072 h 6858002"/>
              <a:gd name="connsiteX14" fmla="*/ 293111 w 8693215"/>
              <a:gd name="connsiteY14" fmla="*/ 355103 h 6858002"/>
              <a:gd name="connsiteX15" fmla="*/ 289636 w 8693215"/>
              <a:gd name="connsiteY15" fmla="*/ 341747 h 6858002"/>
              <a:gd name="connsiteX16" fmla="*/ 235619 w 8693215"/>
              <a:gd name="connsiteY16" fmla="*/ 214042 h 6858002"/>
              <a:gd name="connsiteX17" fmla="*/ 0 w 8693215"/>
              <a:gd name="connsiteY17" fmla="*/ 11 h 6858002"/>
              <a:gd name="connsiteX18" fmla="*/ 5791966 w 8693215"/>
              <a:gd name="connsiteY18" fmla="*/ 11 h 6858002"/>
              <a:gd name="connsiteX19" fmla="*/ 5827768 w 8693215"/>
              <a:gd name="connsiteY19" fmla="*/ 61208 h 6858002"/>
              <a:gd name="connsiteX20" fmla="*/ 6010471 w 8693215"/>
              <a:gd name="connsiteY20" fmla="*/ 184790 h 6858002"/>
              <a:gd name="connsiteX21" fmla="*/ 6699119 w 8693215"/>
              <a:gd name="connsiteY21" fmla="*/ 184790 h 6858002"/>
              <a:gd name="connsiteX22" fmla="*/ 8693213 w 8693215"/>
              <a:gd name="connsiteY22" fmla="*/ 18479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93215" h="6858002">
                <a:moveTo>
                  <a:pt x="8693213" y="0"/>
                </a:moveTo>
                <a:lnTo>
                  <a:pt x="8693215" y="0"/>
                </a:lnTo>
                <a:lnTo>
                  <a:pt x="8693215" y="18040"/>
                </a:lnTo>
                <a:lnTo>
                  <a:pt x="8693215" y="6234000"/>
                </a:lnTo>
                <a:lnTo>
                  <a:pt x="8693215" y="6858000"/>
                </a:lnTo>
                <a:lnTo>
                  <a:pt x="8693215" y="6858001"/>
                </a:lnTo>
                <a:lnTo>
                  <a:pt x="8693215" y="6858002"/>
                </a:lnTo>
                <a:lnTo>
                  <a:pt x="8420518" y="6858002"/>
                </a:lnTo>
                <a:lnTo>
                  <a:pt x="8420518" y="6858000"/>
                </a:lnTo>
                <a:lnTo>
                  <a:pt x="8403932" y="6858000"/>
                </a:lnTo>
                <a:lnTo>
                  <a:pt x="8403932" y="6858002"/>
                </a:lnTo>
                <a:lnTo>
                  <a:pt x="8022655" y="6858002"/>
                </a:lnTo>
                <a:lnTo>
                  <a:pt x="1984772" y="6858002"/>
                </a:lnTo>
                <a:lnTo>
                  <a:pt x="297987" y="367072"/>
                </a:lnTo>
                <a:lnTo>
                  <a:pt x="293111" y="355103"/>
                </a:lnTo>
                <a:lnTo>
                  <a:pt x="289636" y="341747"/>
                </a:lnTo>
                <a:lnTo>
                  <a:pt x="235619" y="214042"/>
                </a:lnTo>
                <a:cubicBezTo>
                  <a:pt x="168362" y="78912"/>
                  <a:pt x="87279" y="11"/>
                  <a:pt x="0" y="11"/>
                </a:cubicBezTo>
                <a:lnTo>
                  <a:pt x="5791966" y="11"/>
                </a:lnTo>
                <a:lnTo>
                  <a:pt x="5827768" y="61208"/>
                </a:lnTo>
                <a:cubicBezTo>
                  <a:pt x="5883037" y="140407"/>
                  <a:pt x="5945011" y="184790"/>
                  <a:pt x="6010471" y="184790"/>
                </a:cubicBezTo>
                <a:lnTo>
                  <a:pt x="6699119" y="184790"/>
                </a:lnTo>
                <a:lnTo>
                  <a:pt x="8693213" y="184790"/>
                </a:lnTo>
                <a:close/>
              </a:path>
            </a:pathLst>
          </a:custGeom>
          <a:solidFill>
            <a:srgbClr val="00529C"/>
          </a:solidFill>
        </p:spPr>
        <p:txBody>
          <a:bodyPr vert="horz" wrap="square" lIns="91440" tIns="45720" rIns="91440" bIns="45720" rtlCol="0" anchor="ctr">
            <a:noAutofit/>
          </a:bodyPr>
          <a:lstStyle>
            <a:lvl1pPr algn="ctr">
              <a:spcBef>
                <a:spcPts val="0"/>
              </a:spcBef>
              <a:defRPr lang="en-US" dirty="0">
                <a:solidFill>
                  <a:srgbClr val="FEFFFF"/>
                </a:solidFill>
              </a:defRPr>
            </a:lvl1pPr>
          </a:lstStyle>
          <a:p>
            <a:pPr lvl="0" algn="ctr"/>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4084800" cy="365125"/>
          </a:xfrm>
        </p:spPr>
        <p:txBody>
          <a:bodyPr/>
          <a:lstStyle>
            <a:lvl1pPr>
              <a:defRPr>
                <a:solidFill>
                  <a:schemeClr val="bg1"/>
                </a:solidFill>
              </a:defRPr>
            </a:lvl1pPr>
          </a:lstStyle>
          <a:p>
            <a:endParaRPr lang="en-US"/>
          </a:p>
        </p:txBody>
      </p:sp>
      <p:sp>
        <p:nvSpPr>
          <p:cNvPr id="2" name="Slide Number Placeholder 1">
            <a:extLst>
              <a:ext uri="{FF2B5EF4-FFF2-40B4-BE49-F238E27FC236}">
                <a16:creationId xmlns:a16="http://schemas.microsoft.com/office/drawing/2014/main" id="{E4A0FC04-FF6C-2750-5116-008907F26E5A}"/>
              </a:ext>
            </a:extLst>
          </p:cNvPr>
          <p:cNvSpPr>
            <a:spLocks noGrp="1"/>
          </p:cNvSpPr>
          <p:nvPr>
            <p:ph type="sldNum" sz="quarter" idx="15"/>
          </p:nvPr>
        </p:nvSpPr>
        <p:spPr>
          <a:ln>
            <a:solidFill>
              <a:srgbClr val="DAD9D9"/>
            </a:solidFill>
          </a:ln>
        </p:spPr>
        <p:txBody>
          <a:bodyPr/>
          <a:lstStyle/>
          <a:p>
            <a:fld id="{AD835BC3-8651-5249-B4F1-13C2014775C5}" type="slidenum">
              <a:rPr lang="en-US" smtClean="0"/>
              <a:pPr/>
              <a:t>‹#›</a:t>
            </a:fld>
            <a:endParaRPr lang="en-US"/>
          </a:p>
        </p:txBody>
      </p:sp>
      <p:sp>
        <p:nvSpPr>
          <p:cNvPr id="11" name="TextBox 10">
            <a:extLst>
              <a:ext uri="{FF2B5EF4-FFF2-40B4-BE49-F238E27FC236}">
                <a16:creationId xmlns:a16="http://schemas.microsoft.com/office/drawing/2014/main" id="{BA955C7D-79F3-AAD0-7F2D-8735D3BFE7EE}"/>
              </a:ext>
            </a:extLst>
          </p:cNvPr>
          <p:cNvSpPr txBox="1"/>
          <p:nvPr userDrawn="1"/>
        </p:nvSpPr>
        <p:spPr>
          <a:xfrm>
            <a:off x="0" y="-217179"/>
            <a:ext cx="139357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Image and Content Left - Blue</a:t>
            </a:r>
          </a:p>
        </p:txBody>
      </p:sp>
      <p:sp>
        <p:nvSpPr>
          <p:cNvPr id="3" name="Text Placeholder 3">
            <a:extLst>
              <a:ext uri="{FF2B5EF4-FFF2-40B4-BE49-F238E27FC236}">
                <a16:creationId xmlns:a16="http://schemas.microsoft.com/office/drawing/2014/main" id="{0E582364-4F6A-9959-3A0F-0B4AD9EF3329}"/>
              </a:ext>
            </a:extLst>
          </p:cNvPr>
          <p:cNvSpPr>
            <a:spLocks noGrp="1"/>
          </p:cNvSpPr>
          <p:nvPr>
            <p:ph type="body" sz="quarter" idx="20"/>
          </p:nvPr>
        </p:nvSpPr>
        <p:spPr>
          <a:xfrm>
            <a:off x="575732" y="1828800"/>
            <a:ext cx="2746440" cy="3970066"/>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4">
            <a:extLst>
              <a:ext uri="{FF2B5EF4-FFF2-40B4-BE49-F238E27FC236}">
                <a16:creationId xmlns:a16="http://schemas.microsoft.com/office/drawing/2014/main" id="{05A2594B-16F9-DA6F-447F-990610D3F67D}"/>
              </a:ext>
            </a:extLst>
          </p:cNvPr>
          <p:cNvSpPr>
            <a:spLocks noGrp="1"/>
          </p:cNvSpPr>
          <p:nvPr>
            <p:ph type="title"/>
          </p:nvPr>
        </p:nvSpPr>
        <p:spPr>
          <a:xfrm>
            <a:off x="57573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8279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ontent Right - Whit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416F71C-0545-623F-5ADE-AA6838C92D93}"/>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54858" y="6264915"/>
            <a:ext cx="4284689" cy="365125"/>
          </a:xfrm>
        </p:spPr>
        <p:txBody>
          <a:bodyPr/>
          <a:lstStyle/>
          <a:p>
            <a:endParaRPr lang="en-US"/>
          </a:p>
        </p:txBody>
      </p:sp>
      <p:sp>
        <p:nvSpPr>
          <p:cNvPr id="11" name="TextBox 10">
            <a:extLst>
              <a:ext uri="{FF2B5EF4-FFF2-40B4-BE49-F238E27FC236}">
                <a16:creationId xmlns:a16="http://schemas.microsoft.com/office/drawing/2014/main" id="{854D172C-AE5F-E830-8335-65D512E0D690}"/>
              </a:ext>
            </a:extLst>
          </p:cNvPr>
          <p:cNvSpPr txBox="1"/>
          <p:nvPr userDrawn="1"/>
        </p:nvSpPr>
        <p:spPr>
          <a:xfrm>
            <a:off x="0" y="-217179"/>
            <a:ext cx="151059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White</a:t>
            </a:r>
          </a:p>
        </p:txBody>
      </p:sp>
      <p:sp>
        <p:nvSpPr>
          <p:cNvPr id="16" name="Slide Number Placeholder 5">
            <a:extLst>
              <a:ext uri="{FF2B5EF4-FFF2-40B4-BE49-F238E27FC236}">
                <a16:creationId xmlns:a16="http://schemas.microsoft.com/office/drawing/2014/main" id="{444AC1A4-4947-92DE-E3C4-C3BA0F8230EF}"/>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17" name="Title 16">
            <a:extLst>
              <a:ext uri="{FF2B5EF4-FFF2-40B4-BE49-F238E27FC236}">
                <a16:creationId xmlns:a16="http://schemas.microsoft.com/office/drawing/2014/main" id="{45880B51-CEF7-678E-982F-33E9C9D913F6}"/>
              </a:ext>
            </a:extLst>
          </p:cNvPr>
          <p:cNvSpPr>
            <a:spLocks noGrp="1"/>
          </p:cNvSpPr>
          <p:nvPr>
            <p:ph type="title"/>
          </p:nvPr>
        </p:nvSpPr>
        <p:spPr>
          <a:xfrm>
            <a:off x="8581292" y="521719"/>
            <a:ext cx="2746440" cy="943826"/>
          </a:xfrm>
        </p:spPr>
        <p:txBody>
          <a:bodyPr>
            <a:noAutofit/>
          </a:bodyPr>
          <a:lstStyle/>
          <a:p>
            <a:r>
              <a:rPr lang="en-US"/>
              <a:t>Click to edit Master title style</a:t>
            </a:r>
            <a:endParaRPr lang="en-US" dirty="0"/>
          </a:p>
        </p:txBody>
      </p:sp>
      <p:sp>
        <p:nvSpPr>
          <p:cNvPr id="18" name="Text Placeholder 3">
            <a:extLst>
              <a:ext uri="{FF2B5EF4-FFF2-40B4-BE49-F238E27FC236}">
                <a16:creationId xmlns:a16="http://schemas.microsoft.com/office/drawing/2014/main" id="{3B022437-C38B-AF83-139C-1CEDF93D02AA}"/>
              </a:ext>
            </a:extLst>
          </p:cNvPr>
          <p:cNvSpPr>
            <a:spLocks noGrp="1"/>
          </p:cNvSpPr>
          <p:nvPr>
            <p:ph type="body" sz="quarter" idx="20"/>
          </p:nvPr>
        </p:nvSpPr>
        <p:spPr>
          <a:xfrm>
            <a:off x="8581292" y="1828799"/>
            <a:ext cx="2746440" cy="39700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114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Content Righ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Title 16">
            <a:extLst>
              <a:ext uri="{FF2B5EF4-FFF2-40B4-BE49-F238E27FC236}">
                <a16:creationId xmlns:a16="http://schemas.microsoft.com/office/drawing/2014/main" id="{3FADE24E-F3F3-FD91-C364-C0938C2E7CF8}"/>
              </a:ext>
            </a:extLst>
          </p:cNvPr>
          <p:cNvSpPr>
            <a:spLocks noGrp="1"/>
          </p:cNvSpPr>
          <p:nvPr>
            <p:ph type="title"/>
          </p:nvPr>
        </p:nvSpPr>
        <p:spPr>
          <a:xfrm>
            <a:off x="8581292" y="521719"/>
            <a:ext cx="2746440" cy="943200"/>
          </a:xfrm>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CF0D1464-C69F-04C1-8A08-FB1E5F7F362B}"/>
              </a:ext>
            </a:extLst>
          </p:cNvPr>
          <p:cNvSpPr>
            <a:spLocks noGrp="1"/>
          </p:cNvSpPr>
          <p:nvPr>
            <p:ph type="body" sz="quarter" idx="20"/>
          </p:nvPr>
        </p:nvSpPr>
        <p:spPr>
          <a:xfrm>
            <a:off x="8581292" y="1828799"/>
            <a:ext cx="2746440" cy="397006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B4E912D7-AD16-198B-8B78-EB46F808C79D}"/>
              </a:ext>
            </a:extLst>
          </p:cNvPr>
          <p:cNvSpPr>
            <a:spLocks noGrp="1"/>
          </p:cNvSpPr>
          <p:nvPr>
            <p:ph type="pic" sz="quarter" idx="15" hasCustomPrompt="1"/>
          </p:nvPr>
        </p:nvSpPr>
        <p:spPr>
          <a:xfrm>
            <a:off x="0" y="0"/>
            <a:ext cx="8705376" cy="6858000"/>
          </a:xfrm>
          <a:custGeom>
            <a:avLst/>
            <a:gdLst>
              <a:gd name="connsiteX0" fmla="*/ 0 w 6529032"/>
              <a:gd name="connsiteY0" fmla="*/ 0 h 5143500"/>
              <a:gd name="connsiteX1" fmla="*/ 6350 w 6529032"/>
              <a:gd name="connsiteY1" fmla="*/ 0 h 5143500"/>
              <a:gd name="connsiteX2" fmla="*/ 270474 w 6529032"/>
              <a:gd name="connsiteY2" fmla="*/ 0 h 5143500"/>
              <a:gd name="connsiteX3" fmla="*/ 6529032 w 6529032"/>
              <a:gd name="connsiteY3" fmla="*/ 0 h 5143500"/>
              <a:gd name="connsiteX4" fmla="*/ 6352318 w 6529032"/>
              <a:gd name="connsiteY4" fmla="*/ 160524 h 5143500"/>
              <a:gd name="connsiteX5" fmla="*/ 6311804 w 6529032"/>
              <a:gd name="connsiteY5" fmla="*/ 256303 h 5143500"/>
              <a:gd name="connsiteX6" fmla="*/ 6309198 w 6529032"/>
              <a:gd name="connsiteY6" fmla="*/ 266320 h 5143500"/>
              <a:gd name="connsiteX7" fmla="*/ 6305541 w 6529032"/>
              <a:gd name="connsiteY7" fmla="*/ 275297 h 5143500"/>
              <a:gd name="connsiteX8" fmla="*/ 5040734 w 6529032"/>
              <a:gd name="connsiteY8" fmla="*/ 5142417 h 5143500"/>
              <a:gd name="connsiteX9" fmla="*/ 5040351 w 6529032"/>
              <a:gd name="connsiteY9" fmla="*/ 5143500 h 5143500"/>
              <a:gd name="connsiteX10" fmla="*/ 270474 w 6529032"/>
              <a:gd name="connsiteY10" fmla="*/ 5143500 h 5143500"/>
              <a:gd name="connsiteX11" fmla="*/ 6350 w 6529032"/>
              <a:gd name="connsiteY11" fmla="*/ 5143500 h 5143500"/>
              <a:gd name="connsiteX12" fmla="*/ 0 w 6529032"/>
              <a:gd name="connsiteY1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29032" h="5143500">
                <a:moveTo>
                  <a:pt x="0" y="0"/>
                </a:moveTo>
                <a:lnTo>
                  <a:pt x="6350" y="0"/>
                </a:lnTo>
                <a:lnTo>
                  <a:pt x="270474" y="0"/>
                </a:lnTo>
                <a:lnTo>
                  <a:pt x="6529032" y="0"/>
                </a:lnTo>
                <a:cubicBezTo>
                  <a:pt x="6463572" y="0"/>
                  <a:pt x="6402761" y="59177"/>
                  <a:pt x="6352318" y="160524"/>
                </a:cubicBezTo>
                <a:lnTo>
                  <a:pt x="6311804" y="256303"/>
                </a:lnTo>
                <a:lnTo>
                  <a:pt x="6309198" y="266320"/>
                </a:lnTo>
                <a:lnTo>
                  <a:pt x="6305541" y="275297"/>
                </a:lnTo>
                <a:lnTo>
                  <a:pt x="5040734" y="5142417"/>
                </a:lnTo>
                <a:lnTo>
                  <a:pt x="5040351" y="5143500"/>
                </a:lnTo>
                <a:lnTo>
                  <a:pt x="270474" y="5143500"/>
                </a:lnTo>
                <a:lnTo>
                  <a:pt x="6350" y="5143500"/>
                </a:lnTo>
                <a:lnTo>
                  <a:pt x="0" y="5143500"/>
                </a:lnTo>
                <a:close/>
              </a:path>
            </a:pathLst>
          </a:custGeom>
          <a:solidFill>
            <a:srgbClr val="00529C"/>
          </a:solidFill>
        </p:spPr>
        <p:txBody>
          <a:bodyPr wrap="square" anchor="ctr">
            <a:noAutofit/>
          </a:bodyPr>
          <a:lstStyle>
            <a:lvl1pPr algn="ctr">
              <a:defRPr>
                <a:solidFill>
                  <a:srgbClr val="FEFFFF"/>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7315212" y="6264915"/>
            <a:ext cx="4324336" cy="365125"/>
          </a:xfrm>
        </p:spPr>
        <p:txBody>
          <a:bodyPr/>
          <a:lstStyle>
            <a:lvl1pPr>
              <a:defRPr>
                <a:solidFill>
                  <a:schemeClr val="bg1"/>
                </a:solidFill>
              </a:defRPr>
            </a:lvl1pPr>
          </a:lstStyle>
          <a:p>
            <a:endParaRPr lang="en-US"/>
          </a:p>
        </p:txBody>
      </p:sp>
      <p:sp>
        <p:nvSpPr>
          <p:cNvPr id="10" name="TextBox 9">
            <a:extLst>
              <a:ext uri="{FF2B5EF4-FFF2-40B4-BE49-F238E27FC236}">
                <a16:creationId xmlns:a16="http://schemas.microsoft.com/office/drawing/2014/main" id="{F8D62D65-75D3-8447-A25C-271E6DC219F8}"/>
              </a:ext>
            </a:extLst>
          </p:cNvPr>
          <p:cNvSpPr txBox="1"/>
          <p:nvPr userDrawn="1"/>
        </p:nvSpPr>
        <p:spPr>
          <a:xfrm>
            <a:off x="0" y="-217179"/>
            <a:ext cx="1456095"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Right - Blue</a:t>
            </a:r>
          </a:p>
        </p:txBody>
      </p:sp>
      <p:sp>
        <p:nvSpPr>
          <p:cNvPr id="14" name="Slide Number Placeholder 5">
            <a:extLst>
              <a:ext uri="{FF2B5EF4-FFF2-40B4-BE49-F238E27FC236}">
                <a16:creationId xmlns:a16="http://schemas.microsoft.com/office/drawing/2014/main" id="{C92B8156-E583-48B1-588B-6ACD42AB4E59}"/>
              </a:ext>
            </a:extLst>
          </p:cNvPr>
          <p:cNvSpPr>
            <a:spLocks noGrp="1" noChangeAspect="1"/>
          </p:cNvSpPr>
          <p:nvPr>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Tree>
    <p:extLst>
      <p:ext uri="{BB962C8B-B14F-4D97-AF65-F5344CB8AC3E}">
        <p14:creationId xmlns:p14="http://schemas.microsoft.com/office/powerpoint/2010/main" val="34218385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Content Bottom - White">
    <p:bg>
      <p:bgPr>
        <a:solidFill>
          <a:schemeClr val="bg1"/>
        </a:solidFill>
        <a:effectLst/>
      </p:bgPr>
    </p:bg>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E246E98-6F03-B513-6D2C-474F966CEE20}"/>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Picture Placeholder 4">
            <a:extLst>
              <a:ext uri="{FF2B5EF4-FFF2-40B4-BE49-F238E27FC236}">
                <a16:creationId xmlns:a16="http://schemas.microsoft.com/office/drawing/2014/main" id="{A1B23D76-3EA4-E7E2-5B32-5A8073EA520B}"/>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15" name="TextBox 14">
            <a:extLst>
              <a:ext uri="{FF2B5EF4-FFF2-40B4-BE49-F238E27FC236}">
                <a16:creationId xmlns:a16="http://schemas.microsoft.com/office/drawing/2014/main" id="{927BF5A1-F31B-6B38-5871-5EED9905E593}"/>
              </a:ext>
            </a:extLst>
          </p:cNvPr>
          <p:cNvSpPr txBox="1"/>
          <p:nvPr userDrawn="1"/>
        </p:nvSpPr>
        <p:spPr>
          <a:xfrm>
            <a:off x="0" y="-217179"/>
            <a:ext cx="1601968"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White</a:t>
            </a:r>
          </a:p>
        </p:txBody>
      </p:sp>
      <p:sp>
        <p:nvSpPr>
          <p:cNvPr id="113" name="Slide Number Placeholder 112">
            <a:extLst>
              <a:ext uri="{FF2B5EF4-FFF2-40B4-BE49-F238E27FC236}">
                <a16:creationId xmlns:a16="http://schemas.microsoft.com/office/drawing/2014/main" id="{D5A316A1-BB20-27FA-419D-C4A36BCABB0F}"/>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4">
            <a:extLst>
              <a:ext uri="{FF2B5EF4-FFF2-40B4-BE49-F238E27FC236}">
                <a16:creationId xmlns:a16="http://schemas.microsoft.com/office/drawing/2014/main" id="{6C81132A-5E35-1E9A-D7B6-2E97101A9802}"/>
              </a:ext>
            </a:extLst>
          </p:cNvPr>
          <p:cNvSpPr>
            <a:spLocks noGrp="1"/>
          </p:cNvSpPr>
          <p:nvPr>
            <p:ph type="body" sz="quarter" idx="18" hasCustomPrompt="1"/>
          </p:nvPr>
        </p:nvSpPr>
        <p:spPr>
          <a:xfrm>
            <a:off x="575731" y="4804473"/>
            <a:ext cx="9022131" cy="1232482"/>
          </a:xfrm>
        </p:spPr>
        <p:txBody>
          <a:body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p>
            <a:endParaRPr lang="en-US"/>
          </a:p>
        </p:txBody>
      </p:sp>
    </p:spTree>
    <p:extLst>
      <p:ext uri="{BB962C8B-B14F-4D97-AF65-F5344CB8AC3E}">
        <p14:creationId xmlns:p14="http://schemas.microsoft.com/office/powerpoint/2010/main" val="433377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Content Bottom - Blue">
    <p:bg>
      <p:bgPr>
        <a:solidFill>
          <a:schemeClr val="bg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764ABE2-35DA-9E9A-EC69-C721D6FC0D49}"/>
              </a:ext>
            </a:extLst>
          </p:cNvPr>
          <p:cNvSpPr/>
          <p:nvPr userDrawn="1"/>
        </p:nvSpPr>
        <p:spPr>
          <a:xfrm>
            <a:off x="-1" y="4554000"/>
            <a:ext cx="11548800" cy="2304000"/>
          </a:xfrm>
          <a:custGeom>
            <a:avLst/>
            <a:gdLst>
              <a:gd name="connsiteX0" fmla="*/ 0 w 11548800"/>
              <a:gd name="connsiteY0" fmla="*/ 0 h 2304000"/>
              <a:gd name="connsiteX1" fmla="*/ 5529052 w 11548800"/>
              <a:gd name="connsiteY1" fmla="*/ 0 h 2304000"/>
              <a:gd name="connsiteX2" fmla="*/ 6560772 w 11548800"/>
              <a:gd name="connsiteY2" fmla="*/ 0 h 2304000"/>
              <a:gd name="connsiteX3" fmla="*/ 9551959 w 11548800"/>
              <a:gd name="connsiteY3" fmla="*/ 0 h 2304000"/>
              <a:gd name="connsiteX4" fmla="*/ 9620707 w 11548800"/>
              <a:gd name="connsiteY4" fmla="*/ 0 h 2304000"/>
              <a:gd name="connsiteX5" fmla="*/ 9792328 w 11548800"/>
              <a:gd name="connsiteY5" fmla="*/ 52424 h 2304000"/>
              <a:gd name="connsiteX6" fmla="*/ 9831674 w 11548800"/>
              <a:gd name="connsiteY6" fmla="*/ 83703 h 2304000"/>
              <a:gd name="connsiteX7" fmla="*/ 9834203 w 11548800"/>
              <a:gd name="connsiteY7" fmla="*/ 86975 h 2304000"/>
              <a:gd name="connsiteX8" fmla="*/ 9837756 w 11548800"/>
              <a:gd name="connsiteY8" fmla="*/ 89906 h 2304000"/>
              <a:gd name="connsiteX9" fmla="*/ 11548800 w 11548800"/>
              <a:gd name="connsiteY9" fmla="*/ 2304000 h 2304000"/>
              <a:gd name="connsiteX10" fmla="*/ 10439137 w 11548800"/>
              <a:gd name="connsiteY10" fmla="*/ 2304000 h 2304000"/>
              <a:gd name="connsiteX11" fmla="*/ 6560772 w 11548800"/>
              <a:gd name="connsiteY11" fmla="*/ 2304000 h 2304000"/>
              <a:gd name="connsiteX12" fmla="*/ 5529052 w 11548800"/>
              <a:gd name="connsiteY12" fmla="*/ 2304000 h 2304000"/>
              <a:gd name="connsiteX13" fmla="*/ 0 w 11548800"/>
              <a:gd name="connsiteY13" fmla="*/ 2304000 h 23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8800" h="2304000">
                <a:moveTo>
                  <a:pt x="0" y="0"/>
                </a:moveTo>
                <a:lnTo>
                  <a:pt x="5529052" y="0"/>
                </a:lnTo>
                <a:lnTo>
                  <a:pt x="6560772" y="0"/>
                </a:lnTo>
                <a:lnTo>
                  <a:pt x="9551959" y="0"/>
                </a:lnTo>
                <a:lnTo>
                  <a:pt x="9620707" y="0"/>
                </a:lnTo>
                <a:cubicBezTo>
                  <a:pt x="9684280" y="0"/>
                  <a:pt x="9743339" y="19327"/>
                  <a:pt x="9792328" y="52424"/>
                </a:cubicBezTo>
                <a:lnTo>
                  <a:pt x="9831674" y="83703"/>
                </a:lnTo>
                <a:lnTo>
                  <a:pt x="9834203" y="86975"/>
                </a:lnTo>
                <a:lnTo>
                  <a:pt x="9837756" y="89906"/>
                </a:lnTo>
                <a:lnTo>
                  <a:pt x="11548800" y="2304000"/>
                </a:lnTo>
                <a:lnTo>
                  <a:pt x="10439137" y="2304000"/>
                </a:lnTo>
                <a:lnTo>
                  <a:pt x="6560772" y="2304000"/>
                </a:lnTo>
                <a:lnTo>
                  <a:pt x="5529052" y="2304000"/>
                </a:lnTo>
                <a:lnTo>
                  <a:pt x="0" y="2304000"/>
                </a:lnTo>
                <a:close/>
              </a:path>
            </a:pathLst>
          </a:custGeom>
          <a:gradFill>
            <a:gsLst>
              <a:gs pos="0">
                <a:schemeClr val="tx2"/>
              </a:gs>
              <a:gs pos="100000">
                <a:schemeClr val="accent1"/>
              </a:gs>
            </a:gsLst>
            <a:lin ang="2700000" scaled="0"/>
          </a:gradFill>
        </p:spPr>
        <p:txBody>
          <a:bodyPr vert="horz" wrap="square" lIns="540000" tIns="180000" rIns="1260000" bIns="612000" rtlCol="0" anchor="ctr">
            <a:noAutofit/>
          </a:bodyPr>
          <a:lstStyle/>
          <a:p>
            <a:pPr lvl="0" indent="0" defTabSz="685783">
              <a:lnSpc>
                <a:spcPct val="100000"/>
              </a:lnSpc>
              <a:spcBef>
                <a:spcPts val="800"/>
              </a:spcBef>
              <a:buClr>
                <a:schemeClr val="bg1"/>
              </a:buClr>
              <a:buFont typeface="Arial" panose="020B0604020202020204" pitchFamily="34" charset="0"/>
              <a:buNone/>
            </a:pPr>
            <a:endParaRPr lang="en-US" b="0" i="0">
              <a:solidFill>
                <a:schemeClr val="bg1"/>
              </a:solidFill>
            </a:endParaRPr>
          </a:p>
        </p:txBody>
      </p:sp>
      <p:sp>
        <p:nvSpPr>
          <p:cNvPr id="8" name="Picture Placeholder 7">
            <a:extLst>
              <a:ext uri="{FF2B5EF4-FFF2-40B4-BE49-F238E27FC236}">
                <a16:creationId xmlns:a16="http://schemas.microsoft.com/office/drawing/2014/main" id="{470E163D-93D5-C5DC-2A53-4A622EDD12A0}"/>
              </a:ext>
            </a:extLst>
          </p:cNvPr>
          <p:cNvSpPr>
            <a:spLocks noGrp="1"/>
          </p:cNvSpPr>
          <p:nvPr>
            <p:ph type="pic" sz="quarter" idx="15" hasCustomPrompt="1"/>
          </p:nvPr>
        </p:nvSpPr>
        <p:spPr>
          <a:xfrm>
            <a:off x="16" y="11"/>
            <a:ext cx="12191984" cy="6857991"/>
          </a:xfrm>
          <a:custGeom>
            <a:avLst/>
            <a:gdLst>
              <a:gd name="connsiteX0" fmla="*/ 11902711 w 12191984"/>
              <a:gd name="connsiteY0" fmla="*/ 6857989 h 6857991"/>
              <a:gd name="connsiteX1" fmla="*/ 11902711 w 12191984"/>
              <a:gd name="connsiteY1" fmla="*/ 6857990 h 6857991"/>
              <a:gd name="connsiteX2" fmla="*/ 11919296 w 12191984"/>
              <a:gd name="connsiteY2" fmla="*/ 6857990 h 6857991"/>
              <a:gd name="connsiteX3" fmla="*/ 11919296 w 12191984"/>
              <a:gd name="connsiteY3" fmla="*/ 6857989 h 6857991"/>
              <a:gd name="connsiteX4" fmla="*/ 0 w 12191984"/>
              <a:gd name="connsiteY4" fmla="*/ 0 h 6857991"/>
              <a:gd name="connsiteX5" fmla="*/ 8467 w 12191984"/>
              <a:gd name="connsiteY5" fmla="*/ 0 h 6857991"/>
              <a:gd name="connsiteX6" fmla="*/ 360631 w 12191984"/>
              <a:gd name="connsiteY6" fmla="*/ 0 h 6857991"/>
              <a:gd name="connsiteX7" fmla="*/ 9290737 w 12191984"/>
              <a:gd name="connsiteY7" fmla="*/ 0 h 6857991"/>
              <a:gd name="connsiteX8" fmla="*/ 9326539 w 12191984"/>
              <a:gd name="connsiteY8" fmla="*/ 61197 h 6857991"/>
              <a:gd name="connsiteX9" fmla="*/ 9509242 w 12191984"/>
              <a:gd name="connsiteY9" fmla="*/ 184779 h 6857991"/>
              <a:gd name="connsiteX10" fmla="*/ 10197890 w 12191984"/>
              <a:gd name="connsiteY10" fmla="*/ 184779 h 6857991"/>
              <a:gd name="connsiteX11" fmla="*/ 12191984 w 12191984"/>
              <a:gd name="connsiteY11" fmla="*/ 184779 h 6857991"/>
              <a:gd name="connsiteX12" fmla="*/ 12191984 w 12191984"/>
              <a:gd name="connsiteY12" fmla="*/ 6233989 h 6857991"/>
              <a:gd name="connsiteX13" fmla="*/ 12191984 w 12191984"/>
              <a:gd name="connsiteY13" fmla="*/ 6857989 h 6857991"/>
              <a:gd name="connsiteX14" fmla="*/ 12191984 w 12191984"/>
              <a:gd name="connsiteY14" fmla="*/ 6857990 h 6857991"/>
              <a:gd name="connsiteX15" fmla="*/ 12191984 w 12191984"/>
              <a:gd name="connsiteY15" fmla="*/ 6857991 h 6857991"/>
              <a:gd name="connsiteX16" fmla="*/ 11546867 w 12191984"/>
              <a:gd name="connsiteY16" fmla="*/ 6857991 h 6857991"/>
              <a:gd name="connsiteX17" fmla="*/ 11546865 w 12191984"/>
              <a:gd name="connsiteY17" fmla="*/ 6857989 h 6857991"/>
              <a:gd name="connsiteX18" fmla="*/ 11521424 w 12191984"/>
              <a:gd name="connsiteY18" fmla="*/ 6857989 h 6857991"/>
              <a:gd name="connsiteX19" fmla="*/ 11521424 w 12191984"/>
              <a:gd name="connsiteY19" fmla="*/ 6825062 h 6857991"/>
              <a:gd name="connsiteX20" fmla="*/ 9836107 w 12191984"/>
              <a:gd name="connsiteY20" fmla="*/ 4643896 h 6857991"/>
              <a:gd name="connsiteX21" fmla="*/ 9832555 w 12191984"/>
              <a:gd name="connsiteY21" fmla="*/ 4640966 h 6857991"/>
              <a:gd name="connsiteX22" fmla="*/ 9830025 w 12191984"/>
              <a:gd name="connsiteY22" fmla="*/ 4637694 h 6857991"/>
              <a:gd name="connsiteX23" fmla="*/ 9790687 w 12191984"/>
              <a:gd name="connsiteY23" fmla="*/ 4606415 h 6857991"/>
              <a:gd name="connsiteX24" fmla="*/ 9619093 w 12191984"/>
              <a:gd name="connsiteY24" fmla="*/ 4553991 h 6857991"/>
              <a:gd name="connsiteX25" fmla="*/ 9550357 w 12191984"/>
              <a:gd name="connsiteY25" fmla="*/ 4553991 h 6857991"/>
              <a:gd name="connsiteX26" fmla="*/ 6559667 w 12191984"/>
              <a:gd name="connsiteY26" fmla="*/ 4553991 h 6857991"/>
              <a:gd name="connsiteX27" fmla="*/ 5528136 w 12191984"/>
              <a:gd name="connsiteY27" fmla="*/ 4553991 h 6857991"/>
              <a:gd name="connsiteX28" fmla="*/ 0 w 12191984"/>
              <a:gd name="connsiteY28" fmla="*/ 4553991 h 685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191984" h="6857991">
                <a:moveTo>
                  <a:pt x="11902711" y="6857989"/>
                </a:moveTo>
                <a:lnTo>
                  <a:pt x="11902711" y="6857990"/>
                </a:lnTo>
                <a:lnTo>
                  <a:pt x="11919296" y="6857990"/>
                </a:lnTo>
                <a:lnTo>
                  <a:pt x="11919296" y="6857989"/>
                </a:lnTo>
                <a:close/>
                <a:moveTo>
                  <a:pt x="0" y="0"/>
                </a:moveTo>
                <a:lnTo>
                  <a:pt x="8467" y="0"/>
                </a:lnTo>
                <a:lnTo>
                  <a:pt x="360631" y="0"/>
                </a:lnTo>
                <a:lnTo>
                  <a:pt x="9290737" y="0"/>
                </a:lnTo>
                <a:lnTo>
                  <a:pt x="9326539" y="61197"/>
                </a:lnTo>
                <a:cubicBezTo>
                  <a:pt x="9381808" y="140396"/>
                  <a:pt x="9443782" y="184779"/>
                  <a:pt x="9509242" y="184779"/>
                </a:cubicBezTo>
                <a:lnTo>
                  <a:pt x="10197890" y="184779"/>
                </a:lnTo>
                <a:lnTo>
                  <a:pt x="12191984" y="184779"/>
                </a:lnTo>
                <a:lnTo>
                  <a:pt x="12191984" y="6233989"/>
                </a:lnTo>
                <a:lnTo>
                  <a:pt x="12191984" y="6857989"/>
                </a:lnTo>
                <a:lnTo>
                  <a:pt x="12191984" y="6857990"/>
                </a:lnTo>
                <a:lnTo>
                  <a:pt x="12191984" y="6857991"/>
                </a:lnTo>
                <a:lnTo>
                  <a:pt x="11546867" y="6857991"/>
                </a:lnTo>
                <a:lnTo>
                  <a:pt x="11546865" y="6857989"/>
                </a:lnTo>
                <a:lnTo>
                  <a:pt x="11521424" y="6857989"/>
                </a:lnTo>
                <a:lnTo>
                  <a:pt x="11521424" y="6825062"/>
                </a:lnTo>
                <a:lnTo>
                  <a:pt x="9836107" y="4643896"/>
                </a:lnTo>
                <a:lnTo>
                  <a:pt x="9832555" y="4640966"/>
                </a:lnTo>
                <a:lnTo>
                  <a:pt x="9830025" y="4637694"/>
                </a:lnTo>
                <a:lnTo>
                  <a:pt x="9790687" y="4606415"/>
                </a:lnTo>
                <a:cubicBezTo>
                  <a:pt x="9741705" y="4573318"/>
                  <a:pt x="9682656" y="4553991"/>
                  <a:pt x="9619093" y="4553991"/>
                </a:cubicBezTo>
                <a:lnTo>
                  <a:pt x="9550357" y="4553991"/>
                </a:lnTo>
                <a:lnTo>
                  <a:pt x="6559667" y="4553991"/>
                </a:lnTo>
                <a:lnTo>
                  <a:pt x="5528136" y="4553991"/>
                </a:lnTo>
                <a:lnTo>
                  <a:pt x="0" y="4553991"/>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2" name="Slide Number Placeholder 1">
            <a:extLst>
              <a:ext uri="{FF2B5EF4-FFF2-40B4-BE49-F238E27FC236}">
                <a16:creationId xmlns:a16="http://schemas.microsoft.com/office/drawing/2014/main" id="{0EF387A5-6A99-9102-3E73-9BA44984151E}"/>
              </a:ext>
            </a:extLst>
          </p:cNvPr>
          <p:cNvSpPr>
            <a:spLocks noGrp="1"/>
          </p:cNvSpPr>
          <p:nvPr>
            <p:ph type="sldNum" sz="quarter" idx="16"/>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7" name="TextBox 16">
            <a:extLst>
              <a:ext uri="{FF2B5EF4-FFF2-40B4-BE49-F238E27FC236}">
                <a16:creationId xmlns:a16="http://schemas.microsoft.com/office/drawing/2014/main" id="{72307D29-92F8-E73C-2CD3-C0F2759EA7FE}"/>
              </a:ext>
            </a:extLst>
          </p:cNvPr>
          <p:cNvSpPr txBox="1"/>
          <p:nvPr userDrawn="1"/>
        </p:nvSpPr>
        <p:spPr>
          <a:xfrm>
            <a:off x="0" y="-217179"/>
            <a:ext cx="154746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a:t>Image and Content Bottom - Blue</a:t>
            </a:r>
          </a:p>
        </p:txBody>
      </p:sp>
      <p:sp>
        <p:nvSpPr>
          <p:cNvPr id="4" name="Text Placeholder 4">
            <a:extLst>
              <a:ext uri="{FF2B5EF4-FFF2-40B4-BE49-F238E27FC236}">
                <a16:creationId xmlns:a16="http://schemas.microsoft.com/office/drawing/2014/main" id="{BD49E56C-AF24-40ED-48B5-57787F25E33D}"/>
              </a:ext>
            </a:extLst>
          </p:cNvPr>
          <p:cNvSpPr>
            <a:spLocks noGrp="1"/>
          </p:cNvSpPr>
          <p:nvPr>
            <p:ph type="body" sz="quarter" idx="18" hasCustomPrompt="1"/>
          </p:nvPr>
        </p:nvSpPr>
        <p:spPr>
          <a:xfrm>
            <a:off x="575731" y="4804473"/>
            <a:ext cx="9022131" cy="1232482"/>
          </a:xfrm>
        </p:spPr>
        <p:txBody>
          <a:bodyPr/>
          <a:lstStyle>
            <a:lvl1pPr>
              <a:defRPr>
                <a:solidFill>
                  <a:schemeClr val="bg1"/>
                </a:solidFill>
              </a:defRPr>
            </a:lvl1pPr>
            <a:lvl2pPr>
              <a:defRPr>
                <a:solidFill>
                  <a:schemeClr val="bg1"/>
                </a:solidFill>
              </a:defRPr>
            </a:lvl2pPr>
          </a:lstStyle>
          <a:p>
            <a:pPr lvl="0"/>
            <a:r>
              <a:rPr lang="en-US"/>
              <a:t>Add text</a:t>
            </a:r>
          </a:p>
          <a:p>
            <a:pPr lvl="1"/>
            <a:r>
              <a:rPr lang="en-US"/>
              <a:t>Second level</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4915"/>
            <a:ext cx="9851897"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367937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creen Image and 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87B1B08-4CEE-DF5F-EBED-43648237E27B}"/>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1270147"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 and Title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3" name="Text Placeholder 7">
            <a:extLst>
              <a:ext uri="{FF2B5EF4-FFF2-40B4-BE49-F238E27FC236}">
                <a16:creationId xmlns:a16="http://schemas.microsoft.com/office/drawing/2014/main" id="{B1BD6C73-7817-FEE6-8C1C-2E3A1E1DD975}"/>
              </a:ext>
            </a:extLst>
          </p:cNvPr>
          <p:cNvSpPr>
            <a:spLocks noGrp="1"/>
          </p:cNvSpPr>
          <p:nvPr>
            <p:ph type="body" sz="quarter" idx="16" hasCustomPrompt="1"/>
          </p:nvPr>
        </p:nvSpPr>
        <p:spPr>
          <a:xfrm>
            <a:off x="576000" y="1062000"/>
            <a:ext cx="10752000" cy="379656"/>
          </a:xfrm>
        </p:spPr>
        <p:txBody>
          <a:bodyPr anchor="t">
            <a:noAutofit/>
          </a:bodyPr>
          <a:lstStyle>
            <a:lvl1pPr marL="0" indent="0">
              <a:spcBef>
                <a:spcPts val="0"/>
              </a:spcBef>
              <a:buFontTx/>
              <a:buNone/>
              <a:defRPr sz="1800" b="0" baseline="0">
                <a:solidFill>
                  <a:schemeClr val="bg1"/>
                </a:solidFill>
              </a:defRPr>
            </a:lvl1pPr>
          </a:lstStyle>
          <a:p>
            <a:pPr lvl="0"/>
            <a:r>
              <a:rPr lang="en-US"/>
              <a:t>Add optional subtitle</a:t>
            </a:r>
          </a:p>
        </p:txBody>
      </p:sp>
      <p:sp>
        <p:nvSpPr>
          <p:cNvPr id="4" name="Title 1">
            <a:extLst>
              <a:ext uri="{FF2B5EF4-FFF2-40B4-BE49-F238E27FC236}">
                <a16:creationId xmlns:a16="http://schemas.microsoft.com/office/drawing/2014/main" id="{59868DB2-87D7-7B9D-7F76-0940A92E0E27}"/>
              </a:ext>
            </a:extLst>
          </p:cNvPr>
          <p:cNvSpPr>
            <a:spLocks noGrp="1"/>
          </p:cNvSpPr>
          <p:nvPr>
            <p:ph type="title" hasCustomPrompt="1"/>
          </p:nvPr>
        </p:nvSpPr>
        <p:spPr>
          <a:xfrm>
            <a:off x="575732" y="521719"/>
            <a:ext cx="10752000" cy="480131"/>
          </a:xfrm>
        </p:spPr>
        <p:txBody>
          <a:bodyPr/>
          <a:lstStyle>
            <a:lvl1pPr>
              <a:defRPr>
                <a:solidFill>
                  <a:schemeClr val="bg1"/>
                </a:solidFill>
              </a:defRPr>
            </a:lvl1pPr>
          </a:lstStyle>
          <a:p>
            <a:r>
              <a:rPr lang="en-US"/>
              <a:t>Add title</a:t>
            </a:r>
          </a:p>
        </p:txBody>
      </p:sp>
    </p:spTree>
    <p:extLst>
      <p:ext uri="{BB962C8B-B14F-4D97-AF65-F5344CB8AC3E}">
        <p14:creationId xmlns:p14="http://schemas.microsoft.com/office/powerpoint/2010/main" val="392832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Image">
    <p:bg>
      <p:bgPr>
        <a:gradFill flip="none" rotWithShape="1">
          <a:gsLst>
            <a:gs pos="94000">
              <a:schemeClr val="tx2"/>
            </a:gs>
            <a:gs pos="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62ADFB08-F02F-84A2-6456-C0F0724B4E0E}"/>
              </a:ext>
            </a:extLst>
          </p:cNvPr>
          <p:cNvGrpSpPr/>
          <p:nvPr userDrawn="1"/>
        </p:nvGrpSpPr>
        <p:grpSpPr>
          <a:xfrm>
            <a:off x="21041" y="-6457"/>
            <a:ext cx="7109352" cy="6185495"/>
            <a:chOff x="15781" y="-4843"/>
            <a:chExt cx="5332014" cy="4639121"/>
          </a:xfrm>
          <a:gradFill>
            <a:gsLst>
              <a:gs pos="0">
                <a:schemeClr val="accent2">
                  <a:alpha val="89272"/>
                </a:schemeClr>
              </a:gs>
              <a:gs pos="100000">
                <a:schemeClr val="accent1">
                  <a:alpha val="0"/>
                </a:schemeClr>
              </a:gs>
            </a:gsLst>
            <a:path path="circle">
              <a:fillToRect l="100000" t="100000"/>
            </a:path>
          </a:gradFill>
        </p:grpSpPr>
        <p:sp>
          <p:nvSpPr>
            <p:cNvPr id="28" name="Freeform 27">
              <a:extLst>
                <a:ext uri="{FF2B5EF4-FFF2-40B4-BE49-F238E27FC236}">
                  <a16:creationId xmlns:a16="http://schemas.microsoft.com/office/drawing/2014/main" id="{A4E88173-3423-5135-9BA2-A52F65BD8D7A}"/>
                </a:ext>
              </a:extLst>
            </p:cNvPr>
            <p:cNvSpPr/>
            <p:nvPr userDrawn="1"/>
          </p:nvSpPr>
          <p:spPr>
            <a:xfrm>
              <a:off x="15781" y="3303310"/>
              <a:ext cx="539124" cy="1330968"/>
            </a:xfrm>
            <a:custGeom>
              <a:avLst/>
              <a:gdLst>
                <a:gd name="connsiteX0" fmla="*/ 0 w 539124"/>
                <a:gd name="connsiteY0" fmla="*/ 0 h 1330968"/>
                <a:gd name="connsiteX1" fmla="*/ 539124 w 539124"/>
                <a:gd name="connsiteY1" fmla="*/ 1216517 h 1330968"/>
                <a:gd name="connsiteX2" fmla="*/ 0 w 539124"/>
                <a:gd name="connsiteY2" fmla="*/ 1330968 h 1330968"/>
              </a:gdLst>
              <a:ahLst/>
              <a:cxnLst>
                <a:cxn ang="0">
                  <a:pos x="connsiteX0" y="connsiteY0"/>
                </a:cxn>
                <a:cxn ang="0">
                  <a:pos x="connsiteX1" y="connsiteY1"/>
                </a:cxn>
                <a:cxn ang="0">
                  <a:pos x="connsiteX2" y="connsiteY2"/>
                </a:cxn>
              </a:cxnLst>
              <a:rect l="l" t="t" r="r" b="b"/>
              <a:pathLst>
                <a:path w="539124" h="1330968">
                  <a:moveTo>
                    <a:pt x="0" y="0"/>
                  </a:moveTo>
                  <a:lnTo>
                    <a:pt x="539124" y="1216517"/>
                  </a:lnTo>
                  <a:lnTo>
                    <a:pt x="0" y="1330968"/>
                  </a:lnTo>
                  <a:close/>
                </a:path>
              </a:pathLst>
            </a:custGeom>
            <a:grpFill/>
            <a:ln w="168570" cap="flat">
              <a:noFill/>
              <a:prstDash val="solid"/>
              <a:miter/>
            </a:ln>
          </p:spPr>
          <p:txBody>
            <a:bodyPr wrap="square" rtlCol="0" anchor="ctr">
              <a:noAutofit/>
            </a:bodyPr>
            <a:lstStyle/>
            <a:p>
              <a:pPr lvl="0"/>
              <a:endParaRPr lang="en-US" sz="2400"/>
            </a:p>
          </p:txBody>
        </p:sp>
        <p:sp>
          <p:nvSpPr>
            <p:cNvPr id="29" name="Freeform 28">
              <a:extLst>
                <a:ext uri="{FF2B5EF4-FFF2-40B4-BE49-F238E27FC236}">
                  <a16:creationId xmlns:a16="http://schemas.microsoft.com/office/drawing/2014/main" id="{32562ECE-D8C5-856C-251F-A0874D665432}"/>
                </a:ext>
              </a:extLst>
            </p:cNvPr>
            <p:cNvSpPr/>
            <p:nvPr userDrawn="1"/>
          </p:nvSpPr>
          <p:spPr>
            <a:xfrm>
              <a:off x="15781" y="-4843"/>
              <a:ext cx="5332014" cy="4479521"/>
            </a:xfrm>
            <a:custGeom>
              <a:avLst/>
              <a:gdLst>
                <a:gd name="connsiteX0" fmla="*/ 4382187 w 5332014"/>
                <a:gd name="connsiteY0" fmla="*/ 2278113 h 4479521"/>
                <a:gd name="connsiteX1" fmla="*/ 5332014 w 5332014"/>
                <a:gd name="connsiteY1" fmla="*/ 3507184 h 4479521"/>
                <a:gd name="connsiteX2" fmla="*/ 3680248 w 5332014"/>
                <a:gd name="connsiteY2" fmla="*/ 3857839 h 4479521"/>
                <a:gd name="connsiteX3" fmla="*/ 0 w 5332014"/>
                <a:gd name="connsiteY3" fmla="*/ 0 h 4479521"/>
                <a:gd name="connsiteX4" fmla="*/ 674593 w 5332014"/>
                <a:gd name="connsiteY4" fmla="*/ 0 h 4479521"/>
                <a:gd name="connsiteX5" fmla="*/ 2491424 w 5332014"/>
                <a:gd name="connsiteY5" fmla="*/ 4110215 h 4479521"/>
                <a:gd name="connsiteX6" fmla="*/ 751804 w 5332014"/>
                <a:gd name="connsiteY6" fmla="*/ 4479521 h 4479521"/>
                <a:gd name="connsiteX7" fmla="*/ 0 w 5332014"/>
                <a:gd name="connsiteY7" fmla="*/ 2777094 h 4479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2014" h="4479521">
                  <a:moveTo>
                    <a:pt x="4382187" y="2278113"/>
                  </a:moveTo>
                  <a:lnTo>
                    <a:pt x="5332014" y="3507184"/>
                  </a:lnTo>
                  <a:lnTo>
                    <a:pt x="3680248" y="3857839"/>
                  </a:lnTo>
                  <a:close/>
                  <a:moveTo>
                    <a:pt x="0" y="0"/>
                  </a:moveTo>
                  <a:lnTo>
                    <a:pt x="674593" y="0"/>
                  </a:lnTo>
                  <a:lnTo>
                    <a:pt x="2491424" y="4110215"/>
                  </a:lnTo>
                  <a:lnTo>
                    <a:pt x="751804" y="4479521"/>
                  </a:lnTo>
                  <a:lnTo>
                    <a:pt x="0" y="2777094"/>
                  </a:lnTo>
                  <a:close/>
                </a:path>
              </a:pathLst>
            </a:custGeom>
            <a:grpFill/>
            <a:ln w="168570" cap="flat">
              <a:noFill/>
              <a:prstDash val="solid"/>
              <a:miter/>
            </a:ln>
          </p:spPr>
          <p:txBody>
            <a:bodyPr wrap="square" rtlCol="0" anchor="ctr">
              <a:noAutofit/>
            </a:bodyPr>
            <a:lstStyle/>
            <a:p>
              <a:endParaRPr lang="en-US" sz="2400"/>
            </a:p>
          </p:txBody>
        </p:sp>
      </p:grpSp>
      <p:sp>
        <p:nvSpPr>
          <p:cNvPr id="2" name="Title 1">
            <a:extLst>
              <a:ext uri="{FF2B5EF4-FFF2-40B4-BE49-F238E27FC236}">
                <a16:creationId xmlns:a16="http://schemas.microsoft.com/office/drawing/2014/main" id="{3F77452C-3504-4991-8442-BA6324C8795C}"/>
              </a:ext>
            </a:extLst>
          </p:cNvPr>
          <p:cNvSpPr>
            <a:spLocks noGrp="1"/>
          </p:cNvSpPr>
          <p:nvPr userDrawn="1">
            <p:ph type="title" hasCustomPrompt="1"/>
          </p:nvPr>
        </p:nvSpPr>
        <p:spPr>
          <a:xfrm>
            <a:off x="595200" y="1199737"/>
            <a:ext cx="3513600" cy="2318400"/>
          </a:xfrm>
        </p:spPr>
        <p:txBody>
          <a:bodyPr anchor="b">
            <a:noAutofit/>
          </a:bodyPr>
          <a:lstStyle>
            <a:lvl1pPr>
              <a:lnSpc>
                <a:spcPct val="100000"/>
              </a:lnSpc>
              <a:defRPr sz="3600">
                <a:solidFill>
                  <a:schemeClr val="bg1"/>
                </a:solidFill>
              </a:defRPr>
            </a:lvl1pPr>
          </a:lstStyle>
          <a:p>
            <a:r>
              <a:rPr lang="en-US"/>
              <a:t>Add title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3728013"/>
            <a:ext cx="3515173" cy="896264"/>
          </a:xfrm>
        </p:spPr>
        <p:txBody>
          <a:bodyPr>
            <a:noAutofit/>
          </a:bodyPr>
          <a:lstStyle>
            <a:lvl1pPr marL="0" indent="0" algn="l">
              <a:buNone/>
              <a:defRPr sz="1800">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grpSp>
        <p:nvGrpSpPr>
          <p:cNvPr id="3" name="Group 2">
            <a:extLst>
              <a:ext uri="{FF2B5EF4-FFF2-40B4-BE49-F238E27FC236}">
                <a16:creationId xmlns:a16="http://schemas.microsoft.com/office/drawing/2014/main" id="{215A695A-3195-C079-9898-B6A7811BA3D0}"/>
              </a:ext>
            </a:extLst>
          </p:cNvPr>
          <p:cNvGrpSpPr/>
          <p:nvPr userDrawn="1"/>
        </p:nvGrpSpPr>
        <p:grpSpPr>
          <a:xfrm>
            <a:off x="0" y="4241773"/>
            <a:ext cx="12192000" cy="2616227"/>
            <a:chOff x="0" y="3181330"/>
            <a:chExt cx="9144000" cy="1962170"/>
          </a:xfrm>
        </p:grpSpPr>
        <p:sp>
          <p:nvSpPr>
            <p:cNvPr id="42" name="Freeform 41">
              <a:extLst>
                <a:ext uri="{FF2B5EF4-FFF2-40B4-BE49-F238E27FC236}">
                  <a16:creationId xmlns:a16="http://schemas.microsoft.com/office/drawing/2014/main" id="{4FA08E71-62F4-9761-1B19-DFC5B63B387D}"/>
                </a:ext>
              </a:extLst>
            </p:cNvPr>
            <p:cNvSpPr/>
            <p:nvPr userDrawn="1"/>
          </p:nvSpPr>
          <p:spPr>
            <a:xfrm>
              <a:off x="0" y="3181330"/>
              <a:ext cx="9144000" cy="1962170"/>
            </a:xfrm>
            <a:custGeom>
              <a:avLst/>
              <a:gdLst>
                <a:gd name="connsiteX0" fmla="*/ 0 w 9167052"/>
                <a:gd name="connsiteY0" fmla="*/ 1967112 h 1967112"/>
                <a:gd name="connsiteX1" fmla="*/ 0 w 9167052"/>
                <a:gd name="connsiteY1" fmla="*/ 1459966 h 1967112"/>
                <a:gd name="connsiteX2" fmla="*/ 6877210 w 9167052"/>
                <a:gd name="connsiteY2" fmla="*/ 0 h 1967112"/>
                <a:gd name="connsiteX3" fmla="*/ 9167052 w 9167052"/>
                <a:gd name="connsiteY3" fmla="*/ 484094 h 1967112"/>
                <a:gd name="connsiteX4" fmla="*/ 9167052 w 9167052"/>
                <a:gd name="connsiteY4" fmla="*/ 1967112 h 1967112"/>
                <a:gd name="connsiteX5" fmla="*/ 0 w 9167052"/>
                <a:gd name="connsiteY5" fmla="*/ 1967112 h 196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052" h="1967112">
                  <a:moveTo>
                    <a:pt x="0" y="1967112"/>
                  </a:moveTo>
                  <a:lnTo>
                    <a:pt x="0" y="1459966"/>
                  </a:lnTo>
                  <a:lnTo>
                    <a:pt x="6877210" y="0"/>
                  </a:lnTo>
                  <a:lnTo>
                    <a:pt x="9167052" y="484094"/>
                  </a:lnTo>
                  <a:lnTo>
                    <a:pt x="9167052" y="1967112"/>
                  </a:lnTo>
                  <a:lnTo>
                    <a:pt x="0" y="19671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Graphic 9">
              <a:extLst>
                <a:ext uri="{FF2B5EF4-FFF2-40B4-BE49-F238E27FC236}">
                  <a16:creationId xmlns:a16="http://schemas.microsoft.com/office/drawing/2014/main" id="{9135D1AE-6B54-0C23-47FA-ADB67152C2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6469019" y="4360705"/>
              <a:ext cx="2256527" cy="549207"/>
            </a:xfrm>
            <a:prstGeom prst="rect">
              <a:avLst/>
            </a:prstGeom>
          </p:spPr>
        </p:pic>
      </p:grpSp>
      <p:sp>
        <p:nvSpPr>
          <p:cNvPr id="7" name="Picture Placeholder 6">
            <a:extLst>
              <a:ext uri="{FF2B5EF4-FFF2-40B4-BE49-F238E27FC236}">
                <a16:creationId xmlns:a16="http://schemas.microsoft.com/office/drawing/2014/main" id="{B77CABFC-24A4-E1F2-1EBF-EF08A4743DAD}"/>
              </a:ext>
            </a:extLst>
          </p:cNvPr>
          <p:cNvSpPr>
            <a:spLocks noGrp="1"/>
          </p:cNvSpPr>
          <p:nvPr>
            <p:ph type="pic" sz="quarter" idx="11" hasCustomPrompt="1"/>
          </p:nvPr>
        </p:nvSpPr>
        <p:spPr>
          <a:xfrm>
            <a:off x="4033441" y="1"/>
            <a:ext cx="4374285" cy="5095617"/>
          </a:xfrm>
          <a:custGeom>
            <a:avLst/>
            <a:gdLst>
              <a:gd name="connsiteX0" fmla="*/ 0 w 4374285"/>
              <a:gd name="connsiteY0" fmla="*/ 0 h 5095617"/>
              <a:gd name="connsiteX1" fmla="*/ 4374285 w 4374285"/>
              <a:gd name="connsiteY1" fmla="*/ 0 h 5095617"/>
              <a:gd name="connsiteX2" fmla="*/ 3553865 w 4374285"/>
              <a:gd name="connsiteY2" fmla="*/ 4572237 h 5095617"/>
              <a:gd name="connsiteX3" fmla="*/ 1071316 w 4374285"/>
              <a:gd name="connsiteY3" fmla="*/ 5095617 h 5095617"/>
            </a:gdLst>
            <a:ahLst/>
            <a:cxnLst>
              <a:cxn ang="0">
                <a:pos x="connsiteX0" y="connsiteY0"/>
              </a:cxn>
              <a:cxn ang="0">
                <a:pos x="connsiteX1" y="connsiteY1"/>
              </a:cxn>
              <a:cxn ang="0">
                <a:pos x="connsiteX2" y="connsiteY2"/>
              </a:cxn>
              <a:cxn ang="0">
                <a:pos x="connsiteX3" y="connsiteY3"/>
              </a:cxn>
            </a:cxnLst>
            <a:rect l="l" t="t" r="r" b="b"/>
            <a:pathLst>
              <a:path w="4374285" h="5095617">
                <a:moveTo>
                  <a:pt x="0" y="0"/>
                </a:moveTo>
                <a:lnTo>
                  <a:pt x="4374285" y="0"/>
                </a:lnTo>
                <a:lnTo>
                  <a:pt x="3553865" y="4572237"/>
                </a:lnTo>
                <a:lnTo>
                  <a:pt x="1071316" y="5095617"/>
                </a:lnTo>
                <a:close/>
              </a:path>
            </a:pathLst>
          </a:custGeom>
          <a:solidFill>
            <a:schemeClr val="accent2"/>
          </a:solidFill>
          <a:ln>
            <a:noFill/>
          </a:ln>
        </p:spPr>
        <p:txBody>
          <a:bodyPr wrap="square" anchor="ctr">
            <a:noAutofit/>
          </a:bodyPr>
          <a:lstStyle>
            <a:lvl1pPr algn="ctr">
              <a:defRPr>
                <a:solidFill>
                  <a:schemeClr val="bg1"/>
                </a:solidFill>
              </a:defRPr>
            </a:lvl1pPr>
          </a:lstStyle>
          <a:p>
            <a:r>
              <a:rPr lang="en-US" dirty="0"/>
              <a:t>Add optional image</a:t>
            </a:r>
          </a:p>
        </p:txBody>
      </p:sp>
      <p:sp>
        <p:nvSpPr>
          <p:cNvPr id="11" name="Picture Placeholder 10">
            <a:extLst>
              <a:ext uri="{FF2B5EF4-FFF2-40B4-BE49-F238E27FC236}">
                <a16:creationId xmlns:a16="http://schemas.microsoft.com/office/drawing/2014/main" id="{245412F4-473E-599E-4A4C-5DCA5C9179D8}"/>
              </a:ext>
            </a:extLst>
          </p:cNvPr>
          <p:cNvSpPr>
            <a:spLocks noGrp="1"/>
          </p:cNvSpPr>
          <p:nvPr>
            <p:ph type="pic" sz="quarter" idx="12" hasCustomPrompt="1"/>
          </p:nvPr>
        </p:nvSpPr>
        <p:spPr>
          <a:xfrm>
            <a:off x="7608008" y="0"/>
            <a:ext cx="4584400" cy="4877752"/>
          </a:xfrm>
          <a:custGeom>
            <a:avLst/>
            <a:gdLst>
              <a:gd name="connsiteX0" fmla="*/ 820501 w 4584400"/>
              <a:gd name="connsiteY0" fmla="*/ 0 h 4877752"/>
              <a:gd name="connsiteX1" fmla="*/ 4583991 w 4584400"/>
              <a:gd name="connsiteY1" fmla="*/ 0 h 4877752"/>
              <a:gd name="connsiteX2" fmla="*/ 1682744 w 4584400"/>
              <a:gd name="connsiteY2" fmla="*/ 9 h 4877752"/>
              <a:gd name="connsiteX3" fmla="*/ 1718546 w 4584400"/>
              <a:gd name="connsiteY3" fmla="*/ 61206 h 4877752"/>
              <a:gd name="connsiteX4" fmla="*/ 1901249 w 4584400"/>
              <a:gd name="connsiteY4" fmla="*/ 184788 h 4877752"/>
              <a:gd name="connsiteX5" fmla="*/ 2589897 w 4584400"/>
              <a:gd name="connsiteY5" fmla="*/ 184788 h 4877752"/>
              <a:gd name="connsiteX6" fmla="*/ 4583991 w 4584400"/>
              <a:gd name="connsiteY6" fmla="*/ 184788 h 4877752"/>
              <a:gd name="connsiteX7" fmla="*/ 4583991 w 4584400"/>
              <a:gd name="connsiteY7" fmla="*/ 0 h 4877752"/>
              <a:gd name="connsiteX8" fmla="*/ 4583993 w 4584400"/>
              <a:gd name="connsiteY8" fmla="*/ 0 h 4877752"/>
              <a:gd name="connsiteX9" fmla="*/ 4583993 w 4584400"/>
              <a:gd name="connsiteY9" fmla="*/ 2428705 h 4877752"/>
              <a:gd name="connsiteX10" fmla="*/ 4583993 w 4584400"/>
              <a:gd name="connsiteY10" fmla="*/ 4877752 h 4877752"/>
              <a:gd name="connsiteX11" fmla="*/ 1547649 w 4584400"/>
              <a:gd name="connsiteY11" fmla="*/ 4234131 h 4877752"/>
              <a:gd name="connsiteX12" fmla="*/ 0 w 4584400"/>
              <a:gd name="connsiteY12" fmla="*/ 4560331 h 4877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84400" h="4877752">
                <a:moveTo>
                  <a:pt x="820501" y="0"/>
                </a:moveTo>
                <a:lnTo>
                  <a:pt x="4583991" y="0"/>
                </a:lnTo>
                <a:lnTo>
                  <a:pt x="1682744" y="9"/>
                </a:lnTo>
                <a:lnTo>
                  <a:pt x="1718546" y="61206"/>
                </a:lnTo>
                <a:cubicBezTo>
                  <a:pt x="1773815" y="140405"/>
                  <a:pt x="1835789" y="184788"/>
                  <a:pt x="1901249" y="184788"/>
                </a:cubicBezTo>
                <a:lnTo>
                  <a:pt x="2589897" y="184788"/>
                </a:lnTo>
                <a:lnTo>
                  <a:pt x="4583991" y="184788"/>
                </a:lnTo>
                <a:lnTo>
                  <a:pt x="4583991" y="0"/>
                </a:lnTo>
                <a:lnTo>
                  <a:pt x="4583993" y="0"/>
                </a:lnTo>
                <a:lnTo>
                  <a:pt x="4583993" y="2428705"/>
                </a:lnTo>
                <a:cubicBezTo>
                  <a:pt x="4584346" y="3246465"/>
                  <a:pt x="4584699" y="4064225"/>
                  <a:pt x="4583993" y="4877752"/>
                </a:cubicBezTo>
                <a:lnTo>
                  <a:pt x="1547649" y="4234131"/>
                </a:lnTo>
                <a:lnTo>
                  <a:pt x="0" y="4560331"/>
                </a:lnTo>
                <a:close/>
              </a:path>
            </a:pathLst>
          </a:custGeom>
          <a:solidFill>
            <a:schemeClr val="tx2"/>
          </a:solidFill>
          <a:ln>
            <a:noFill/>
          </a:ln>
        </p:spPr>
        <p:txBody>
          <a:bodyPr wrap="square" anchor="ctr">
            <a:noAutofit/>
          </a:bodyPr>
          <a:lstStyle>
            <a:lvl1pPr algn="ctr">
              <a:defRPr>
                <a:solidFill>
                  <a:schemeClr val="bg1"/>
                </a:solidFill>
              </a:defRPr>
            </a:lvl1pPr>
          </a:lstStyle>
          <a:p>
            <a:r>
              <a:rPr lang="en-US"/>
              <a:t>Add optional image</a:t>
            </a:r>
          </a:p>
        </p:txBody>
      </p:sp>
      <p:cxnSp>
        <p:nvCxnSpPr>
          <p:cNvPr id="26" name="Straight Connector 25">
            <a:extLst>
              <a:ext uri="{FF2B5EF4-FFF2-40B4-BE49-F238E27FC236}">
                <a16:creationId xmlns:a16="http://schemas.microsoft.com/office/drawing/2014/main" id="{B913ADB2-4BC2-BB00-9F98-5A6A5B7ABF72}"/>
              </a:ext>
            </a:extLst>
          </p:cNvPr>
          <p:cNvCxnSpPr>
            <a:cxnSpLocks/>
          </p:cNvCxnSpPr>
          <p:nvPr userDrawn="1"/>
        </p:nvCxnSpPr>
        <p:spPr>
          <a:xfrm>
            <a:off x="4024453" y="2"/>
            <a:ext cx="1072481" cy="5139265"/>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CA8A0F4-FE5E-F818-D88C-4867A48E8B40}"/>
              </a:ext>
            </a:extLst>
          </p:cNvPr>
          <p:cNvCxnSpPr>
            <a:cxnSpLocks/>
          </p:cNvCxnSpPr>
          <p:nvPr userDrawn="1"/>
        </p:nvCxnSpPr>
        <p:spPr>
          <a:xfrm flipH="1">
            <a:off x="7590047" y="-6457"/>
            <a:ext cx="826381" cy="46042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BB39486-8B84-E57C-D5D3-FBCD68434901}"/>
              </a:ext>
            </a:extLst>
          </p:cNvPr>
          <p:cNvSpPr txBox="1"/>
          <p:nvPr userDrawn="1"/>
        </p:nvSpPr>
        <p:spPr>
          <a:xfrm>
            <a:off x="0" y="-217179"/>
            <a:ext cx="641770"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Title 2 Image</a:t>
            </a:r>
          </a:p>
        </p:txBody>
      </p:sp>
    </p:spTree>
    <p:extLst>
      <p:ext uri="{BB962C8B-B14F-4D97-AF65-F5344CB8AC3E}">
        <p14:creationId xmlns:p14="http://schemas.microsoft.com/office/powerpoint/2010/main" val="678064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Screen Image">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9118D7-A3D9-06F1-66E2-8346A9F94048}"/>
              </a:ext>
            </a:extLst>
          </p:cNvPr>
          <p:cNvSpPr>
            <a:spLocks noGrp="1"/>
          </p:cNvSpPr>
          <p:nvPr>
            <p:ph type="pic" sz="quarter" idx="14" hasCustomPrompt="1"/>
          </p:nvPr>
        </p:nvSpPr>
        <p:spPr>
          <a:xfrm>
            <a:off x="33" y="-1"/>
            <a:ext cx="12191969" cy="6858002"/>
          </a:xfrm>
          <a:custGeom>
            <a:avLst/>
            <a:gdLst>
              <a:gd name="connsiteX0" fmla="*/ 0 w 12191969"/>
              <a:gd name="connsiteY0" fmla="*/ 19 h 6858002"/>
              <a:gd name="connsiteX1" fmla="*/ 8467 w 12191969"/>
              <a:gd name="connsiteY1" fmla="*/ 19 h 6858002"/>
              <a:gd name="connsiteX2" fmla="*/ 360632 w 12191969"/>
              <a:gd name="connsiteY2" fmla="*/ 19 h 6858002"/>
              <a:gd name="connsiteX3" fmla="*/ 9290725 w 12191969"/>
              <a:gd name="connsiteY3" fmla="*/ 19 h 6858002"/>
              <a:gd name="connsiteX4" fmla="*/ 9326522 w 12191969"/>
              <a:gd name="connsiteY4" fmla="*/ 61207 h 6858002"/>
              <a:gd name="connsiteX5" fmla="*/ 9509225 w 12191969"/>
              <a:gd name="connsiteY5" fmla="*/ 184789 h 6858002"/>
              <a:gd name="connsiteX6" fmla="*/ 10197873 w 12191969"/>
              <a:gd name="connsiteY6" fmla="*/ 184789 h 6858002"/>
              <a:gd name="connsiteX7" fmla="*/ 12191967 w 12191969"/>
              <a:gd name="connsiteY7" fmla="*/ 184789 h 6858002"/>
              <a:gd name="connsiteX8" fmla="*/ 12191967 w 12191969"/>
              <a:gd name="connsiteY8" fmla="*/ 18050 h 6858002"/>
              <a:gd name="connsiteX9" fmla="*/ 12191969 w 12191969"/>
              <a:gd name="connsiteY9" fmla="*/ 18048 h 6858002"/>
              <a:gd name="connsiteX10" fmla="*/ 12191969 w 12191969"/>
              <a:gd name="connsiteY10" fmla="*/ 6234000 h 6858002"/>
              <a:gd name="connsiteX11" fmla="*/ 12191969 w 12191969"/>
              <a:gd name="connsiteY11" fmla="*/ 6858001 h 6858002"/>
              <a:gd name="connsiteX12" fmla="*/ 12191969 w 12191969"/>
              <a:gd name="connsiteY12" fmla="*/ 6858002 h 6858002"/>
              <a:gd name="connsiteX13" fmla="*/ 11919273 w 12191969"/>
              <a:gd name="connsiteY13" fmla="*/ 6858002 h 6858002"/>
              <a:gd name="connsiteX14" fmla="*/ 11919273 w 12191969"/>
              <a:gd name="connsiteY14" fmla="*/ 6858000 h 6858002"/>
              <a:gd name="connsiteX15" fmla="*/ 11902688 w 12191969"/>
              <a:gd name="connsiteY15" fmla="*/ 6858000 h 6858002"/>
              <a:gd name="connsiteX16" fmla="*/ 11902688 w 12191969"/>
              <a:gd name="connsiteY16" fmla="*/ 6858002 h 6858002"/>
              <a:gd name="connsiteX17" fmla="*/ 11521409 w 12191969"/>
              <a:gd name="connsiteY17" fmla="*/ 6858002 h 6858002"/>
              <a:gd name="connsiteX18" fmla="*/ 360632 w 12191969"/>
              <a:gd name="connsiteY18" fmla="*/ 6858002 h 6858002"/>
              <a:gd name="connsiteX19" fmla="*/ 8467 w 12191969"/>
              <a:gd name="connsiteY19" fmla="*/ 6858002 h 6858002"/>
              <a:gd name="connsiteX20" fmla="*/ 0 w 12191969"/>
              <a:gd name="connsiteY20" fmla="*/ 6858002 h 6858002"/>
              <a:gd name="connsiteX21" fmla="*/ 11429967 w 12191969"/>
              <a:gd name="connsiteY21" fmla="*/ 0 h 6858002"/>
              <a:gd name="connsiteX22" fmla="*/ 12191967 w 12191969"/>
              <a:gd name="connsiteY22" fmla="*/ 0 h 6858002"/>
              <a:gd name="connsiteX23" fmla="*/ 12191967 w 12191969"/>
              <a:gd name="connsiteY23" fmla="*/ 1 h 6858002"/>
              <a:gd name="connsiteX24" fmla="*/ 11429967 w 12191969"/>
              <a:gd name="connsiteY24"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1969" h="6858002">
                <a:moveTo>
                  <a:pt x="0" y="19"/>
                </a:moveTo>
                <a:lnTo>
                  <a:pt x="8467" y="19"/>
                </a:lnTo>
                <a:lnTo>
                  <a:pt x="360632" y="19"/>
                </a:lnTo>
                <a:lnTo>
                  <a:pt x="9290725" y="19"/>
                </a:lnTo>
                <a:lnTo>
                  <a:pt x="9326522" y="61207"/>
                </a:lnTo>
                <a:cubicBezTo>
                  <a:pt x="9381791" y="140406"/>
                  <a:pt x="9443765" y="184789"/>
                  <a:pt x="9509225" y="184789"/>
                </a:cubicBezTo>
                <a:lnTo>
                  <a:pt x="10197873" y="184789"/>
                </a:lnTo>
                <a:lnTo>
                  <a:pt x="12191967" y="184789"/>
                </a:lnTo>
                <a:lnTo>
                  <a:pt x="12191967" y="18050"/>
                </a:lnTo>
                <a:lnTo>
                  <a:pt x="12191969" y="18048"/>
                </a:lnTo>
                <a:lnTo>
                  <a:pt x="12191969" y="6234000"/>
                </a:lnTo>
                <a:lnTo>
                  <a:pt x="12191969" y="6858001"/>
                </a:lnTo>
                <a:lnTo>
                  <a:pt x="12191969" y="6858002"/>
                </a:lnTo>
                <a:lnTo>
                  <a:pt x="11919273" y="6858002"/>
                </a:lnTo>
                <a:lnTo>
                  <a:pt x="11919273" y="6858000"/>
                </a:lnTo>
                <a:lnTo>
                  <a:pt x="11902688" y="6858000"/>
                </a:lnTo>
                <a:lnTo>
                  <a:pt x="11902688" y="6858002"/>
                </a:lnTo>
                <a:lnTo>
                  <a:pt x="11521409" y="6858002"/>
                </a:lnTo>
                <a:lnTo>
                  <a:pt x="360632" y="6858002"/>
                </a:lnTo>
                <a:lnTo>
                  <a:pt x="8467" y="6858002"/>
                </a:lnTo>
                <a:lnTo>
                  <a:pt x="0" y="6858002"/>
                </a:lnTo>
                <a:close/>
                <a:moveTo>
                  <a:pt x="11429967" y="0"/>
                </a:moveTo>
                <a:lnTo>
                  <a:pt x="12191967" y="0"/>
                </a:lnTo>
                <a:lnTo>
                  <a:pt x="12191967" y="1"/>
                </a:lnTo>
                <a:lnTo>
                  <a:pt x="11429967" y="3"/>
                </a:lnTo>
                <a:close/>
              </a:path>
            </a:pathLst>
          </a:custGeom>
          <a:solidFill>
            <a:srgbClr val="00529C"/>
          </a:solidFill>
        </p:spPr>
        <p:txBody>
          <a:bodyPr wrap="square" anchor="ctr">
            <a:noAutofit/>
          </a:bodyPr>
          <a:lstStyle>
            <a:lvl1pPr algn="ctr">
              <a:defRPr>
                <a:solidFill>
                  <a:schemeClr val="bg1"/>
                </a:solidFill>
              </a:defRPr>
            </a:lvl1pPr>
          </a:lstStyle>
          <a:p>
            <a:r>
              <a:rPr lang="en-US"/>
              <a:t>Add image</a:t>
            </a:r>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a:xfrm>
            <a:off x="575733" y="6260196"/>
            <a:ext cx="10752668" cy="365125"/>
          </a:xfrm>
        </p:spPr>
        <p:txBody>
          <a:bodyPr/>
          <a:lstStyle>
            <a:lvl1pPr>
              <a:defRPr>
                <a:solidFill>
                  <a:schemeClr val="bg1"/>
                </a:solidFill>
              </a:defRPr>
            </a:lvl1pPr>
          </a:lstStyle>
          <a:p>
            <a:endParaRPr lang="en-US"/>
          </a:p>
        </p:txBody>
      </p:sp>
      <p:sp>
        <p:nvSpPr>
          <p:cNvPr id="93" name="TextBox 92">
            <a:extLst>
              <a:ext uri="{FF2B5EF4-FFF2-40B4-BE49-F238E27FC236}">
                <a16:creationId xmlns:a16="http://schemas.microsoft.com/office/drawing/2014/main" id="{E69C6843-D992-9FBB-41BF-32CBE7211967}"/>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Full Screen Image</a:t>
            </a:r>
          </a:p>
        </p:txBody>
      </p:sp>
      <p:sp>
        <p:nvSpPr>
          <p:cNvPr id="270" name="Slide Number Placeholder 269">
            <a:extLst>
              <a:ext uri="{FF2B5EF4-FFF2-40B4-BE49-F238E27FC236}">
                <a16:creationId xmlns:a16="http://schemas.microsoft.com/office/drawing/2014/main" id="{9E5767AE-C655-DDA7-9922-1C1396E56F62}"/>
              </a:ext>
            </a:extLst>
          </p:cNvPr>
          <p:cNvSpPr>
            <a:spLocks noGrp="1"/>
          </p:cNvSpPr>
          <p:nvPr>
            <p:ph type="sldNum" sz="quarter" idx="15"/>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823206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54471CD-0658-6863-1DCC-BE9A405EF275}"/>
              </a:ext>
            </a:extLst>
          </p:cNvPr>
          <p:cNvGrpSpPr/>
          <p:nvPr userDrawn="1"/>
        </p:nvGrpSpPr>
        <p:grpSpPr>
          <a:xfrm>
            <a:off x="-1" y="0"/>
            <a:ext cx="12192001" cy="6864459"/>
            <a:chOff x="-1" y="0"/>
            <a:chExt cx="12192001" cy="6864459"/>
          </a:xfrm>
        </p:grpSpPr>
        <p:sp>
          <p:nvSpPr>
            <p:cNvPr id="13" name="Freeform 12">
              <a:extLst>
                <a:ext uri="{FF2B5EF4-FFF2-40B4-BE49-F238E27FC236}">
                  <a16:creationId xmlns:a16="http://schemas.microsoft.com/office/drawing/2014/main" id="{C054394C-AE9A-61E7-DDCA-8969E4F3699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4" name="Rectangle 13">
              <a:extLst>
                <a:ext uri="{FF2B5EF4-FFF2-40B4-BE49-F238E27FC236}">
                  <a16:creationId xmlns:a16="http://schemas.microsoft.com/office/drawing/2014/main" id="{67451EC9-E661-19B4-83C2-0CAEA29FA26E}"/>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47B5849C-B171-BFC0-8154-CA10B6BF78CB}"/>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Oval 3">
            <a:extLst>
              <a:ext uri="{FF2B5EF4-FFF2-40B4-BE49-F238E27FC236}">
                <a16:creationId xmlns:a16="http://schemas.microsoft.com/office/drawing/2014/main" id="{22206EFD-BE7F-6E92-061A-AE2F4922447B}"/>
              </a:ext>
            </a:extLst>
          </p:cNvPr>
          <p:cNvSpPr/>
          <p:nvPr userDrawn="1"/>
        </p:nvSpPr>
        <p:spPr>
          <a:xfrm>
            <a:off x="2720203" y="4120250"/>
            <a:ext cx="1671199" cy="1671199"/>
          </a:xfrm>
          <a:prstGeom prst="ellipse">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pic>
        <p:nvPicPr>
          <p:cNvPr id="9" name="Graphic 8">
            <a:extLst>
              <a:ext uri="{FF2B5EF4-FFF2-40B4-BE49-F238E27FC236}">
                <a16:creationId xmlns:a16="http://schemas.microsoft.com/office/drawing/2014/main" id="{1F54C3AD-4120-0215-E237-437BA081C8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8" name="Freeform 7">
            <a:extLst>
              <a:ext uri="{FF2B5EF4-FFF2-40B4-BE49-F238E27FC236}">
                <a16:creationId xmlns:a16="http://schemas.microsoft.com/office/drawing/2014/main" id="{5BBAE3BC-3862-74D8-1295-4D90459D3180}"/>
              </a:ext>
            </a:extLst>
          </p:cNvPr>
          <p:cNvSpPr/>
          <p:nvPr userDrawn="1"/>
        </p:nvSpPr>
        <p:spPr>
          <a:xfrm>
            <a:off x="3807593" y="1168972"/>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48336"/>
            </a:schemeClr>
          </a:solidFill>
          <a:ln w="35243" cap="flat">
            <a:noFill/>
            <a:prstDash val="solid"/>
            <a:miter/>
          </a:ln>
        </p:spPr>
        <p:txBody>
          <a:bodyPr wrap="square" rtlCol="0" anchor="ctr">
            <a:noAutofit/>
          </a:bodyPr>
          <a:lstStyle/>
          <a:p>
            <a:endParaRPr lang="en-US" sz="2400"/>
          </a:p>
        </p:txBody>
      </p:sp>
      <p:sp>
        <p:nvSpPr>
          <p:cNvPr id="10" name="TextBox 9">
            <a:extLst>
              <a:ext uri="{FF2B5EF4-FFF2-40B4-BE49-F238E27FC236}">
                <a16:creationId xmlns:a16="http://schemas.microsoft.com/office/drawing/2014/main" id="{1F9F06B9-3F64-5717-E8AB-B9C95C3868DD}"/>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bg1">
                    <a:lumMod val="95000"/>
                  </a:schemeClr>
                </a:solidFill>
                <a:latin typeface="Arial Nova" panose="020B0504020202020204" pitchFamily="34" charset="0"/>
              </a:rPr>
              <a:t>“</a:t>
            </a:r>
          </a:p>
        </p:txBody>
      </p:sp>
      <p:sp>
        <p:nvSpPr>
          <p:cNvPr id="11" name="Text Placeholder 10">
            <a:extLst>
              <a:ext uri="{FF2B5EF4-FFF2-40B4-BE49-F238E27FC236}">
                <a16:creationId xmlns:a16="http://schemas.microsoft.com/office/drawing/2014/main" id="{3362AA19-5D97-5F1B-05B3-F91E8EC440C7}"/>
              </a:ext>
            </a:extLst>
          </p:cNvPr>
          <p:cNvSpPr>
            <a:spLocks noGrp="1"/>
          </p:cNvSpPr>
          <p:nvPr>
            <p:ph type="body" sz="quarter" idx="13" hasCustomPrompt="1"/>
          </p:nvPr>
        </p:nvSpPr>
        <p:spPr>
          <a:xfrm>
            <a:off x="575733" y="1074231"/>
            <a:ext cx="10752668" cy="4709760"/>
          </a:xfrm>
        </p:spPr>
        <p:txBody>
          <a:bodyPr anchor="ctr">
            <a:noAutofit/>
          </a:bodyPr>
          <a:lstStyle>
            <a:lvl1pPr algn="ctr">
              <a:lnSpc>
                <a:spcPct val="90000"/>
              </a:lnSpc>
              <a:defRPr sz="4800" b="0" i="0">
                <a:gradFill>
                  <a:gsLst>
                    <a:gs pos="20000">
                      <a:schemeClr val="tx2"/>
                    </a:gs>
                    <a:gs pos="100000">
                      <a:schemeClr val="accent1"/>
                    </a:gs>
                  </a:gsLst>
                  <a:lin ang="2700000" scaled="0"/>
                </a:gradFill>
                <a:latin typeface="+mj-lt"/>
                <a:cs typeface="Segoe UI Semibold" panose="020B0502040204020203" pitchFamily="34" charset="0"/>
              </a:defRPr>
            </a:lvl1pPr>
            <a:lvl2pPr marL="0" indent="0" algn="ctr">
              <a:buNone/>
              <a:defRPr sz="2000"/>
            </a:lvl2pPr>
          </a:lstStyle>
          <a:p>
            <a:pPr lvl="0"/>
            <a:r>
              <a:rPr lang="en-US"/>
              <a:t>Add Quote or Statement</a:t>
            </a:r>
          </a:p>
          <a:p>
            <a:pPr lvl="1"/>
            <a:r>
              <a:rPr lang="en-US"/>
              <a:t>Secondary line or name</a:t>
            </a:r>
          </a:p>
        </p:txBody>
      </p:sp>
      <p:sp>
        <p:nvSpPr>
          <p:cNvPr id="12" name="TextBox 11">
            <a:extLst>
              <a:ext uri="{FF2B5EF4-FFF2-40B4-BE49-F238E27FC236}">
                <a16:creationId xmlns:a16="http://schemas.microsoft.com/office/drawing/2014/main" id="{72769E45-23E3-C607-00A6-B1BD741B3C55}"/>
              </a:ext>
            </a:extLst>
          </p:cNvPr>
          <p:cNvSpPr txBox="1"/>
          <p:nvPr userDrawn="1"/>
        </p:nvSpPr>
        <p:spPr>
          <a:xfrm>
            <a:off x="0" y="-217179"/>
            <a:ext cx="866190"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White</a:t>
            </a:r>
          </a:p>
        </p:txBody>
      </p:sp>
    </p:spTree>
    <p:extLst>
      <p:ext uri="{BB962C8B-B14F-4D97-AF65-F5344CB8AC3E}">
        <p14:creationId xmlns:p14="http://schemas.microsoft.com/office/powerpoint/2010/main" val="4274403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 Blue">
    <p:bg>
      <p:bgPr>
        <a:gradFill>
          <a:gsLst>
            <a:gs pos="26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4056897E-2AA4-4770-AD35-CC678E400D2E}"/>
              </a:ext>
            </a:extLst>
          </p:cNvPr>
          <p:cNvSpPr/>
          <p:nvPr userDrawn="1"/>
        </p:nvSpPr>
        <p:spPr bwMode="grayWhite">
          <a:xfrm>
            <a:off x="3084592" y="0"/>
            <a:ext cx="9107408" cy="6858001"/>
          </a:xfrm>
          <a:custGeom>
            <a:avLst/>
            <a:gdLst>
              <a:gd name="connsiteX0" fmla="*/ 0 w 9107408"/>
              <a:gd name="connsiteY0" fmla="*/ 0 h 6858001"/>
              <a:gd name="connsiteX1" fmla="*/ 2458165 w 9107408"/>
              <a:gd name="connsiteY1" fmla="*/ 0 h 6858001"/>
              <a:gd name="connsiteX2" fmla="*/ 4991935 w 9107408"/>
              <a:gd name="connsiteY2" fmla="*/ 5719051 h 6858001"/>
              <a:gd name="connsiteX3" fmla="*/ 5716240 w 9107408"/>
              <a:gd name="connsiteY3" fmla="*/ 5719051 h 6858001"/>
              <a:gd name="connsiteX4" fmla="*/ 8252101 w 9107408"/>
              <a:gd name="connsiteY4" fmla="*/ 0 h 6858001"/>
              <a:gd name="connsiteX5" fmla="*/ 9107408 w 9107408"/>
              <a:gd name="connsiteY5" fmla="*/ 0 h 6858001"/>
              <a:gd name="connsiteX6" fmla="*/ 9107408 w 9107408"/>
              <a:gd name="connsiteY6" fmla="*/ 3617432 h 6858001"/>
              <a:gd name="connsiteX7" fmla="*/ 7671401 w 9107408"/>
              <a:gd name="connsiteY7" fmla="*/ 6858001 h 6858001"/>
              <a:gd name="connsiteX8" fmla="*/ 3039671 w 9107408"/>
              <a:gd name="connsiteY8"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7408" h="6858001">
                <a:moveTo>
                  <a:pt x="0" y="0"/>
                </a:moveTo>
                <a:lnTo>
                  <a:pt x="2458165" y="0"/>
                </a:lnTo>
                <a:lnTo>
                  <a:pt x="4991935" y="5719051"/>
                </a:lnTo>
                <a:cubicBezTo>
                  <a:pt x="5192084" y="6163125"/>
                  <a:pt x="5516089" y="6163125"/>
                  <a:pt x="5716240" y="5719051"/>
                </a:cubicBezTo>
                <a:lnTo>
                  <a:pt x="8252101" y="0"/>
                </a:lnTo>
                <a:lnTo>
                  <a:pt x="9107408" y="0"/>
                </a:lnTo>
                <a:lnTo>
                  <a:pt x="9107408" y="3617432"/>
                </a:lnTo>
                <a:lnTo>
                  <a:pt x="7671401" y="6858001"/>
                </a:lnTo>
                <a:lnTo>
                  <a:pt x="3039671" y="6858001"/>
                </a:lnTo>
                <a:close/>
              </a:path>
            </a:pathLst>
          </a:custGeom>
          <a:gradFill flip="none" rotWithShape="1">
            <a:gsLst>
              <a:gs pos="79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5" name="Freeform 4">
            <a:extLst>
              <a:ext uri="{FF2B5EF4-FFF2-40B4-BE49-F238E27FC236}">
                <a16:creationId xmlns:a16="http://schemas.microsoft.com/office/drawing/2014/main" id="{564E7EB0-C7F3-E628-A239-A3B5D71C5D7F}"/>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pic>
        <p:nvPicPr>
          <p:cNvPr id="66" name="Graphic 65">
            <a:extLst>
              <a:ext uri="{FF2B5EF4-FFF2-40B4-BE49-F238E27FC236}">
                <a16:creationId xmlns:a16="http://schemas.microsoft.com/office/drawing/2014/main" id="{F402A23E-428E-0058-AF33-5C9C3C691B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01783" y="634783"/>
            <a:ext cx="5588435" cy="5588435"/>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62" name="Oval 61">
            <a:extLst>
              <a:ext uri="{FF2B5EF4-FFF2-40B4-BE49-F238E27FC236}">
                <a16:creationId xmlns:a16="http://schemas.microsoft.com/office/drawing/2014/main" id="{22B78352-787F-498E-71A9-60A020C22A46}"/>
              </a:ext>
            </a:extLst>
          </p:cNvPr>
          <p:cNvSpPr/>
          <p:nvPr userDrawn="1"/>
        </p:nvSpPr>
        <p:spPr>
          <a:xfrm>
            <a:off x="2720203" y="4120250"/>
            <a:ext cx="1671199" cy="1671199"/>
          </a:xfrm>
          <a:prstGeom prst="ellipse">
            <a:avLst/>
          </a:prstGeom>
          <a:noFill/>
          <a:ln w="12700">
            <a:solidFill>
              <a:schemeClr val="accent1">
                <a:alpha val="47781"/>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63" name="Freeform 62">
            <a:extLst>
              <a:ext uri="{FF2B5EF4-FFF2-40B4-BE49-F238E27FC236}">
                <a16:creationId xmlns:a16="http://schemas.microsoft.com/office/drawing/2014/main" id="{ABEFE087-663D-0982-A821-7FC93326E296}"/>
              </a:ext>
            </a:extLst>
          </p:cNvPr>
          <p:cNvSpPr/>
          <p:nvPr userDrawn="1"/>
        </p:nvSpPr>
        <p:spPr>
          <a:xfrm>
            <a:off x="3807593" y="1162603"/>
            <a:ext cx="4531675" cy="4532795"/>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accent1">
              <a:alpha val="35020"/>
            </a:schemeClr>
          </a:solidFill>
          <a:ln w="35243" cap="flat">
            <a:noFill/>
            <a:prstDash val="solid"/>
            <a:miter/>
          </a:ln>
        </p:spPr>
        <p:txBody>
          <a:bodyPr wrap="square" rtlCol="0" anchor="ctr">
            <a:noAutofit/>
          </a:bodyPr>
          <a:lstStyle/>
          <a:p>
            <a:pPr lvl="0"/>
            <a:endParaRPr lang="en-US" sz="2400"/>
          </a:p>
        </p:txBody>
      </p:sp>
      <p:sp>
        <p:nvSpPr>
          <p:cNvPr id="65" name="TextBox 64">
            <a:extLst>
              <a:ext uri="{FF2B5EF4-FFF2-40B4-BE49-F238E27FC236}">
                <a16:creationId xmlns:a16="http://schemas.microsoft.com/office/drawing/2014/main" id="{FD2537B9-0C71-0DCF-4946-B5DF0FFFD957}"/>
              </a:ext>
            </a:extLst>
          </p:cNvPr>
          <p:cNvSpPr txBox="1"/>
          <p:nvPr userDrawn="1"/>
        </p:nvSpPr>
        <p:spPr>
          <a:xfrm>
            <a:off x="393842" y="0"/>
            <a:ext cx="1875835" cy="4175438"/>
          </a:xfrm>
          <a:prstGeom prst="rect">
            <a:avLst/>
          </a:prstGeom>
          <a:noFill/>
        </p:spPr>
        <p:txBody>
          <a:bodyPr wrap="none" rtlCol="0">
            <a:spAutoFit/>
          </a:bodyPr>
          <a:lstStyle/>
          <a:p>
            <a:pPr algn="l" defTabSz="914377">
              <a:spcBef>
                <a:spcPts val="1067"/>
              </a:spcBef>
              <a:buClr>
                <a:srgbClr val="474D56"/>
              </a:buClr>
            </a:pPr>
            <a:r>
              <a:rPr lang="en-US" sz="26533" b="1" i="0">
                <a:ln>
                  <a:noFill/>
                </a:ln>
                <a:solidFill>
                  <a:schemeClr val="accent2"/>
                </a:solidFill>
                <a:latin typeface="Arial Nova" panose="020B0504020202020204" pitchFamily="34" charset="0"/>
              </a:rPr>
              <a:t>“</a:t>
            </a:r>
          </a:p>
        </p:txBody>
      </p:sp>
      <p:sp>
        <p:nvSpPr>
          <p:cNvPr id="64" name="Text Placeholder 10">
            <a:extLst>
              <a:ext uri="{FF2B5EF4-FFF2-40B4-BE49-F238E27FC236}">
                <a16:creationId xmlns:a16="http://schemas.microsoft.com/office/drawing/2014/main" id="{10EE0CEE-41D5-6A69-FB3F-089053C8DF7B}"/>
              </a:ext>
            </a:extLst>
          </p:cNvPr>
          <p:cNvSpPr>
            <a:spLocks noGrp="1"/>
          </p:cNvSpPr>
          <p:nvPr>
            <p:ph type="body" sz="quarter" idx="13" hasCustomPrompt="1"/>
          </p:nvPr>
        </p:nvSpPr>
        <p:spPr>
          <a:xfrm>
            <a:off x="575733" y="1074120"/>
            <a:ext cx="10752668" cy="4709760"/>
          </a:xfrm>
        </p:spPr>
        <p:txBody>
          <a:bodyPr anchor="ctr">
            <a:noAutofit/>
          </a:bodyPr>
          <a:lstStyle>
            <a:lvl1pPr algn="ctr">
              <a:lnSpc>
                <a:spcPct val="90000"/>
              </a:lnSpc>
              <a:defRPr sz="4800" b="0" i="0">
                <a:solidFill>
                  <a:schemeClr val="bg1"/>
                </a:solidFill>
                <a:latin typeface="+mj-lt"/>
                <a:cs typeface="Segoe UI Semibold" panose="020B0502040204020203" pitchFamily="34" charset="0"/>
              </a:defRPr>
            </a:lvl1pPr>
            <a:lvl2pPr marL="0" indent="0" algn="ctr">
              <a:buNone/>
              <a:defRPr sz="2000">
                <a:solidFill>
                  <a:schemeClr val="bg1"/>
                </a:solidFill>
              </a:defRPr>
            </a:lvl2pPr>
          </a:lstStyle>
          <a:p>
            <a:pPr lvl="0"/>
            <a:r>
              <a:rPr lang="en-US"/>
              <a:t>Add Quote or Statement</a:t>
            </a:r>
          </a:p>
          <a:p>
            <a:pPr lvl="1"/>
            <a:r>
              <a:rPr lang="en-US"/>
              <a:t>Secondary line or name</a:t>
            </a:r>
          </a:p>
        </p:txBody>
      </p:sp>
      <p:sp>
        <p:nvSpPr>
          <p:cNvPr id="17" name="TextBox 16">
            <a:extLst>
              <a:ext uri="{FF2B5EF4-FFF2-40B4-BE49-F238E27FC236}">
                <a16:creationId xmlns:a16="http://schemas.microsoft.com/office/drawing/2014/main" id="{3CA2BAB2-AE5E-9125-20E6-4EE0EBF30E22}"/>
              </a:ext>
            </a:extLst>
          </p:cNvPr>
          <p:cNvSpPr txBox="1"/>
          <p:nvPr userDrawn="1"/>
        </p:nvSpPr>
        <p:spPr>
          <a:xfrm>
            <a:off x="0" y="-217179"/>
            <a:ext cx="811688"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Statement - Blue</a:t>
            </a:r>
          </a:p>
        </p:txBody>
      </p:sp>
      <p:sp>
        <p:nvSpPr>
          <p:cNvPr id="2" name="Slide Number Placeholder 1">
            <a:extLst>
              <a:ext uri="{FF2B5EF4-FFF2-40B4-BE49-F238E27FC236}">
                <a16:creationId xmlns:a16="http://schemas.microsoft.com/office/drawing/2014/main" id="{C3E2453D-6A91-CBFB-28AE-7ED92E6DDB26}"/>
              </a:ext>
            </a:extLst>
          </p:cNvPr>
          <p:cNvSpPr>
            <a:spLocks noGrp="1"/>
          </p:cNvSpPr>
          <p:nvPr>
            <p:ph type="sldNum" sz="quarter" idx="17"/>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316983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 Solid White">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915883" cy="159462"/>
          </a:xfrm>
          <a:prstGeom prst="rect">
            <a:avLst/>
          </a:prstGeom>
        </p:spPr>
        <p:txBody>
          <a:bodyPr vert="horz" wrap="none" lIns="36000" tIns="18000" rIns="36000" bIns="18000" rtlCol="0" anchor="t">
            <a:spAutoFit/>
          </a:bodyPr>
          <a:lstStyle/>
          <a:p>
            <a:pPr>
              <a:spcBef>
                <a:spcPts val="600"/>
              </a:spcBef>
            </a:pPr>
            <a:r>
              <a:rPr lang="en-US" sz="800" dirty="0">
                <a:solidFill>
                  <a:schemeClr val="bg2"/>
                </a:solidFill>
              </a:rPr>
              <a:t>Blank </a:t>
            </a:r>
            <a:r>
              <a:rPr lang="en-US" sz="800" kern="1200" dirty="0">
                <a:solidFill>
                  <a:schemeClr val="bg2"/>
                </a:solidFill>
                <a:latin typeface="+mn-lt"/>
                <a:ea typeface="+mn-ea"/>
                <a:cs typeface="+mn-cs"/>
              </a:rPr>
              <a:t>-</a:t>
            </a:r>
            <a:r>
              <a:rPr lang="en-US" sz="800" dirty="0">
                <a:solidFill>
                  <a:schemeClr val="bg2"/>
                </a:solidFill>
              </a:rPr>
              <a:t> Solid White</a:t>
            </a:r>
          </a:p>
        </p:txBody>
      </p:sp>
    </p:spTree>
    <p:extLst>
      <p:ext uri="{BB962C8B-B14F-4D97-AF65-F5344CB8AC3E}">
        <p14:creationId xmlns:p14="http://schemas.microsoft.com/office/powerpoint/2010/main" val="4128409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7E76B0C-647B-A616-164F-560F2FF1F425}"/>
              </a:ext>
            </a:extLst>
          </p:cNvPr>
          <p:cNvGrpSpPr/>
          <p:nvPr userDrawn="1"/>
        </p:nvGrpSpPr>
        <p:grpSpPr>
          <a:xfrm>
            <a:off x="-1" y="0"/>
            <a:ext cx="12192001" cy="6864459"/>
            <a:chOff x="-1" y="0"/>
            <a:chExt cx="12192001" cy="6864459"/>
          </a:xfrm>
        </p:grpSpPr>
        <p:sp>
          <p:nvSpPr>
            <p:cNvPr id="8" name="Freeform 7">
              <a:extLst>
                <a:ext uri="{FF2B5EF4-FFF2-40B4-BE49-F238E27FC236}">
                  <a16:creationId xmlns:a16="http://schemas.microsoft.com/office/drawing/2014/main" id="{58306BB3-7C17-EFC6-3E8C-A087B272855C}"/>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9" name="Rectangle 8">
              <a:extLst>
                <a:ext uri="{FF2B5EF4-FFF2-40B4-BE49-F238E27FC236}">
                  <a16:creationId xmlns:a16="http://schemas.microsoft.com/office/drawing/2014/main" id="{E7667AC9-C610-9753-2FF5-834BD561A857}"/>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4EF0057-8E35-C66A-9CCC-29B6CE3D37C9}"/>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56BC88DE-F2CD-675C-FECC-C65FA931B4A4}"/>
              </a:ext>
            </a:extLst>
          </p:cNvPr>
          <p:cNvSpPr>
            <a:spLocks noGrp="1"/>
          </p:cNvSpPr>
          <p:nvPr>
            <p:ph type="sldNum" sz="quarter" idx="12"/>
          </p:nvPr>
        </p:nvSpPr>
        <p:spPr/>
        <p:txBody>
          <a:bodyPr/>
          <a:lstStyle/>
          <a:p>
            <a:fld id="{AD835BC3-8651-5249-B4F1-13C2014775C5}" type="slidenum">
              <a:rPr lang="en-US" smtClean="0"/>
              <a:pPr/>
              <a:t>‹#›</a:t>
            </a:fld>
            <a:endParaRPr lang="en-US"/>
          </a:p>
        </p:txBody>
      </p:sp>
      <p:sp>
        <p:nvSpPr>
          <p:cNvPr id="4" name="TextBox 3">
            <a:extLst>
              <a:ext uri="{FF2B5EF4-FFF2-40B4-BE49-F238E27FC236}">
                <a16:creationId xmlns:a16="http://schemas.microsoft.com/office/drawing/2014/main" id="{41341A5B-59EE-5489-EDF9-4F00078407A2}"/>
              </a:ext>
            </a:extLst>
          </p:cNvPr>
          <p:cNvSpPr txBox="1"/>
          <p:nvPr userDrawn="1"/>
        </p:nvSpPr>
        <p:spPr>
          <a:xfrm>
            <a:off x="0" y="-217179"/>
            <a:ext cx="656196" cy="159462"/>
          </a:xfrm>
          <a:prstGeom prst="rect">
            <a:avLst/>
          </a:prstGeom>
        </p:spPr>
        <p:txBody>
          <a:bodyPr vert="horz" wrap="none" lIns="36000" tIns="18000" rIns="36000" bIns="18000" rtlCol="0" anchor="t">
            <a:spAutoFit/>
          </a:bodyPr>
          <a:lstStyle/>
          <a:p>
            <a:pPr>
              <a:spcBef>
                <a:spcPts val="600"/>
              </a:spcBef>
            </a:pPr>
            <a:r>
              <a:rPr lang="en-US" sz="800">
                <a:solidFill>
                  <a:schemeClr val="bg2"/>
                </a:solidFill>
              </a:rPr>
              <a:t>Blank - White</a:t>
            </a:r>
          </a:p>
        </p:txBody>
      </p:sp>
    </p:spTree>
    <p:extLst>
      <p:ext uri="{BB962C8B-B14F-4D97-AF65-F5344CB8AC3E}">
        <p14:creationId xmlns:p14="http://schemas.microsoft.com/office/powerpoint/2010/main" val="538626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 Blue">
    <p:bg>
      <p:bgPr>
        <a:gradFill>
          <a:gsLst>
            <a:gs pos="26000">
              <a:schemeClr val="bg2"/>
            </a:gs>
            <a:gs pos="100000">
              <a:schemeClr val="accent1"/>
            </a:gs>
          </a:gsLst>
          <a:lin ang="2700000" scaled="0"/>
        </a:gra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0FB0173-31E9-6C52-56C1-060E0ACB7845}"/>
              </a:ext>
            </a:extLst>
          </p:cNvPr>
          <p:cNvSpPr/>
          <p:nvPr userDrawn="1"/>
        </p:nvSpPr>
        <p:spPr bwMode="grayWhite">
          <a:xfrm>
            <a:off x="3084592" y="1"/>
            <a:ext cx="9107408" cy="6858001"/>
          </a:xfrm>
          <a:custGeom>
            <a:avLst/>
            <a:gdLst>
              <a:gd name="connsiteX0" fmla="*/ 8252101 w 9107408"/>
              <a:gd name="connsiteY0" fmla="*/ 0 h 6858001"/>
              <a:gd name="connsiteX1" fmla="*/ 8777721 w 9107408"/>
              <a:gd name="connsiteY1" fmla="*/ 0 h 6858001"/>
              <a:gd name="connsiteX2" fmla="*/ 8252100 w 9107408"/>
              <a:gd name="connsiteY2" fmla="*/ 2 h 6858001"/>
              <a:gd name="connsiteX3" fmla="*/ 0 w 9107408"/>
              <a:gd name="connsiteY3" fmla="*/ 0 h 6858001"/>
              <a:gd name="connsiteX4" fmla="*/ 2458165 w 9107408"/>
              <a:gd name="connsiteY4" fmla="*/ 0 h 6858001"/>
              <a:gd name="connsiteX5" fmla="*/ 4991935 w 9107408"/>
              <a:gd name="connsiteY5" fmla="*/ 5719051 h 6858001"/>
              <a:gd name="connsiteX6" fmla="*/ 5716240 w 9107408"/>
              <a:gd name="connsiteY6" fmla="*/ 5719051 h 6858001"/>
              <a:gd name="connsiteX7" fmla="*/ 8170165 w 9107408"/>
              <a:gd name="connsiteY7" fmla="*/ 184787 h 6858001"/>
              <a:gd name="connsiteX8" fmla="*/ 9107408 w 9107408"/>
              <a:gd name="connsiteY8" fmla="*/ 184787 h 6858001"/>
              <a:gd name="connsiteX9" fmla="*/ 9107408 w 9107408"/>
              <a:gd name="connsiteY9" fmla="*/ 3617432 h 6858001"/>
              <a:gd name="connsiteX10" fmla="*/ 7671401 w 9107408"/>
              <a:gd name="connsiteY10" fmla="*/ 6858001 h 6858001"/>
              <a:gd name="connsiteX11" fmla="*/ 3039671 w 9107408"/>
              <a:gd name="connsiteY11"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07408" h="6858001">
                <a:moveTo>
                  <a:pt x="8252101" y="0"/>
                </a:moveTo>
                <a:lnTo>
                  <a:pt x="8777721" y="0"/>
                </a:lnTo>
                <a:lnTo>
                  <a:pt x="8252100" y="2"/>
                </a:lnTo>
                <a:close/>
                <a:moveTo>
                  <a:pt x="0" y="0"/>
                </a:moveTo>
                <a:lnTo>
                  <a:pt x="2458165" y="0"/>
                </a:lnTo>
                <a:lnTo>
                  <a:pt x="4991935" y="5719051"/>
                </a:lnTo>
                <a:cubicBezTo>
                  <a:pt x="5192084" y="6163125"/>
                  <a:pt x="5516089" y="6163125"/>
                  <a:pt x="5716240" y="5719051"/>
                </a:cubicBezTo>
                <a:lnTo>
                  <a:pt x="8170165" y="184787"/>
                </a:lnTo>
                <a:lnTo>
                  <a:pt x="9107408" y="184787"/>
                </a:lnTo>
                <a:lnTo>
                  <a:pt x="9107408" y="3617432"/>
                </a:lnTo>
                <a:lnTo>
                  <a:pt x="7671401" y="6858001"/>
                </a:lnTo>
                <a:lnTo>
                  <a:pt x="3039671" y="6858001"/>
                </a:lnTo>
                <a:close/>
              </a:path>
            </a:pathLst>
          </a:custGeom>
          <a:gradFill flip="none" rotWithShape="1">
            <a:gsLst>
              <a:gs pos="72000">
                <a:schemeClr val="accent2">
                  <a:alpha val="0"/>
                </a:schemeClr>
              </a:gs>
              <a:gs pos="0">
                <a:schemeClr val="accent1"/>
              </a:gs>
            </a:gsLst>
            <a:path path="rect">
              <a:fillToRect l="100000" t="100000"/>
            </a:path>
            <a:tileRect r="-100000" b="-100000"/>
          </a:gradFill>
          <a:ln w="168570" cap="flat">
            <a:noFill/>
            <a:prstDash val="solid"/>
            <a:miter/>
          </a:ln>
        </p:spPr>
        <p:txBody>
          <a:bodyPr wrap="square" rtlCol="0" anchor="ctr">
            <a:noAutofit/>
          </a:bodyPr>
          <a:lstStyle/>
          <a:p>
            <a:pPr lvl="0"/>
            <a:endParaRPr lang="en-US" sz="2400"/>
          </a:p>
        </p:txBody>
      </p:sp>
      <p:sp>
        <p:nvSpPr>
          <p:cNvPr id="4" name="Freeform 3">
            <a:extLst>
              <a:ext uri="{FF2B5EF4-FFF2-40B4-BE49-F238E27FC236}">
                <a16:creationId xmlns:a16="http://schemas.microsoft.com/office/drawing/2014/main" id="{04622E2A-595F-5D46-A55E-801EDD93948A}"/>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flip="none" rotWithShape="1">
            <a:gsLst>
              <a:gs pos="0">
                <a:schemeClr val="accent2">
                  <a:alpha val="34000"/>
                </a:schemeClr>
              </a:gs>
              <a:gs pos="100000">
                <a:schemeClr val="accent1">
                  <a:alpha val="0"/>
                </a:schemeClr>
              </a:gs>
            </a:gsLst>
            <a:lin ang="0" scaled="1"/>
            <a:tileRect/>
          </a:gradFill>
          <a:ln w="168570" cap="flat">
            <a:noFill/>
            <a:prstDash val="solid"/>
            <a:miter/>
          </a:ln>
        </p:spPr>
        <p:txBody>
          <a:bodyPr wrap="square" rtlCol="0" anchor="ctr">
            <a:noAutofit/>
          </a:bodyPr>
          <a:lstStyle/>
          <a:p>
            <a:pPr lvl="0"/>
            <a:endParaRPr lang="en-US" sz="2400"/>
          </a:p>
        </p:txBody>
      </p:sp>
      <p:sp>
        <p:nvSpPr>
          <p:cNvPr id="6" name="Footer Placeholder 5">
            <a:extLst>
              <a:ext uri="{FF2B5EF4-FFF2-40B4-BE49-F238E27FC236}">
                <a16:creationId xmlns:a16="http://schemas.microsoft.com/office/drawing/2014/main" id="{BEFCA462-778E-414F-9A2B-1CDE5DE92324}"/>
              </a:ext>
            </a:extLst>
          </p:cNvPr>
          <p:cNvSpPr>
            <a:spLocks noGrp="1"/>
          </p:cNvSpPr>
          <p:nvPr>
            <p:ph type="ftr" sz="quarter" idx="11"/>
          </p:nvPr>
        </p:nvSpPr>
        <p:spPr/>
        <p:txBody>
          <a:bodyPr/>
          <a:lstStyle>
            <a:lvl1pPr>
              <a:defRPr>
                <a:solidFill>
                  <a:schemeClr val="tx1"/>
                </a:solidFill>
              </a:defRPr>
            </a:lvl1pPr>
          </a:lstStyle>
          <a:p>
            <a:endParaRPr lang="en-US"/>
          </a:p>
        </p:txBody>
      </p:sp>
      <p:sp>
        <p:nvSpPr>
          <p:cNvPr id="103" name="TextBox 102">
            <a:extLst>
              <a:ext uri="{FF2B5EF4-FFF2-40B4-BE49-F238E27FC236}">
                <a16:creationId xmlns:a16="http://schemas.microsoft.com/office/drawing/2014/main" id="{BA052E62-C368-9003-F445-308986BE8A46}"/>
              </a:ext>
            </a:extLst>
          </p:cNvPr>
          <p:cNvSpPr txBox="1"/>
          <p:nvPr userDrawn="1"/>
        </p:nvSpPr>
        <p:spPr>
          <a:xfrm>
            <a:off x="0" y="-217179"/>
            <a:ext cx="601694" cy="159462"/>
          </a:xfrm>
          <a:prstGeom prst="rect">
            <a:avLst/>
          </a:prstGeom>
        </p:spPr>
        <p:txBody>
          <a:bodyPr vert="horz" wrap="none" lIns="36000" tIns="18000" rIns="36000" bIns="18000" rtlCol="0" anchor="t">
            <a:spAutoFit/>
          </a:bodyPr>
          <a:lstStyle/>
          <a:p>
            <a:pPr marL="0" marR="0" lvl="0" indent="0" defTabSz="914400" eaLnBrk="1" fontAlgn="auto" latinLnBrk="0" hangingPunct="1">
              <a:lnSpc>
                <a:spcPct val="100000"/>
              </a:lnSpc>
              <a:spcBef>
                <a:spcPts val="600"/>
              </a:spcBef>
              <a:spcAft>
                <a:spcPts val="0"/>
              </a:spcAft>
              <a:buClrTx/>
              <a:buSzTx/>
              <a:buFontTx/>
              <a:buNone/>
              <a:tabLst/>
              <a:defRPr/>
            </a:pPr>
            <a:r>
              <a:rPr kumimoji="0" lang="en-US" sz="800" b="0" i="0" u="none" strike="noStrike" kern="0" cap="none" spc="0" normalizeH="0" baseline="0" noProof="0">
                <a:ln>
                  <a:noFill/>
                </a:ln>
                <a:solidFill>
                  <a:srgbClr val="999FA8"/>
                </a:solidFill>
                <a:effectLst/>
                <a:uLnTx/>
                <a:uFillTx/>
              </a:rPr>
              <a:t>Blank - Blue</a:t>
            </a:r>
          </a:p>
        </p:txBody>
      </p:sp>
      <p:sp>
        <p:nvSpPr>
          <p:cNvPr id="2" name="Slide Number Placeholder 1">
            <a:extLst>
              <a:ext uri="{FF2B5EF4-FFF2-40B4-BE49-F238E27FC236}">
                <a16:creationId xmlns:a16="http://schemas.microsoft.com/office/drawing/2014/main" id="{25DFCDFE-9404-22B3-DD0D-3B0C5AB44134}"/>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371403967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fographic - Step Process">
    <p:spTree>
      <p:nvGrpSpPr>
        <p:cNvPr id="1" name=""/>
        <p:cNvGrpSpPr/>
        <p:nvPr/>
      </p:nvGrpSpPr>
      <p:grpSpPr>
        <a:xfrm>
          <a:off x="0" y="0"/>
          <a:ext cx="0" cy="0"/>
          <a:chOff x="0" y="0"/>
          <a:chExt cx="0" cy="0"/>
        </a:xfrm>
      </p:grpSpPr>
      <p:sp>
        <p:nvSpPr>
          <p:cNvPr id="20" name="Text Placeholder 5">
            <a:extLst>
              <a:ext uri="{FF2B5EF4-FFF2-40B4-BE49-F238E27FC236}">
                <a16:creationId xmlns:a16="http://schemas.microsoft.com/office/drawing/2014/main" id="{DBAAD1D3-BC1F-6E18-C3A5-933E1C99AFD0}"/>
              </a:ext>
            </a:extLst>
          </p:cNvPr>
          <p:cNvSpPr>
            <a:spLocks noGrp="1"/>
          </p:cNvSpPr>
          <p:nvPr>
            <p:ph type="body" sz="quarter" idx="64" hasCustomPrompt="1"/>
          </p:nvPr>
        </p:nvSpPr>
        <p:spPr>
          <a:xfrm>
            <a:off x="2409627"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715DA3"/>
                    </a:gs>
                    <a:gs pos="100000">
                      <a:srgbClr val="9D8FC0"/>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1" name="Text Placeholder 5">
            <a:extLst>
              <a:ext uri="{FF2B5EF4-FFF2-40B4-BE49-F238E27FC236}">
                <a16:creationId xmlns:a16="http://schemas.microsoft.com/office/drawing/2014/main" id="{B291FAD3-EE19-3C49-8335-60BBD89857EE}"/>
              </a:ext>
            </a:extLst>
          </p:cNvPr>
          <p:cNvSpPr>
            <a:spLocks noGrp="1"/>
          </p:cNvSpPr>
          <p:nvPr>
            <p:ph type="body" sz="quarter" idx="65" hasCustomPrompt="1"/>
          </p:nvPr>
        </p:nvSpPr>
        <p:spPr>
          <a:xfrm>
            <a:off x="42317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ED1C24"/>
                    </a:gs>
                    <a:gs pos="100000">
                      <a:srgbClr val="F58465"/>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2" name="Text Placeholder 5">
            <a:extLst>
              <a:ext uri="{FF2B5EF4-FFF2-40B4-BE49-F238E27FC236}">
                <a16:creationId xmlns:a16="http://schemas.microsoft.com/office/drawing/2014/main" id="{197EC980-F81E-9C32-C0A6-81DA99C3382F}"/>
              </a:ext>
            </a:extLst>
          </p:cNvPr>
          <p:cNvSpPr>
            <a:spLocks noGrp="1"/>
          </p:cNvSpPr>
          <p:nvPr>
            <p:ph type="body" sz="quarter" idx="66" hasCustomPrompt="1"/>
          </p:nvPr>
        </p:nvSpPr>
        <p:spPr>
          <a:xfrm>
            <a:off x="6053893"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F4793B"/>
                    </a:gs>
                    <a:gs pos="100000">
                      <a:srgbClr val="F9AB7F"/>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3" name="Text Placeholder 5">
            <a:extLst>
              <a:ext uri="{FF2B5EF4-FFF2-40B4-BE49-F238E27FC236}">
                <a16:creationId xmlns:a16="http://schemas.microsoft.com/office/drawing/2014/main" id="{EC44F42E-E1B1-1E29-BED4-3C8CE6ED6B5F}"/>
              </a:ext>
            </a:extLst>
          </p:cNvPr>
          <p:cNvSpPr>
            <a:spLocks noGrp="1"/>
          </p:cNvSpPr>
          <p:nvPr>
            <p:ph type="body" sz="quarter" idx="67" hasCustomPrompt="1"/>
          </p:nvPr>
        </p:nvSpPr>
        <p:spPr>
          <a:xfrm>
            <a:off x="7876026"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rgbClr val="1FAA92"/>
                    </a:gs>
                    <a:gs pos="100000">
                      <a:srgbClr val="86C6B7"/>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24" name="Text Placeholder 5">
            <a:extLst>
              <a:ext uri="{FF2B5EF4-FFF2-40B4-BE49-F238E27FC236}">
                <a16:creationId xmlns:a16="http://schemas.microsoft.com/office/drawing/2014/main" id="{214F5D75-9A71-75E8-36E8-DF9F8847DA9E}"/>
              </a:ext>
            </a:extLst>
          </p:cNvPr>
          <p:cNvSpPr>
            <a:spLocks noGrp="1"/>
          </p:cNvSpPr>
          <p:nvPr>
            <p:ph type="body" sz="quarter" idx="68" hasCustomPrompt="1"/>
          </p:nvPr>
        </p:nvSpPr>
        <p:spPr>
          <a:xfrm>
            <a:off x="9698160"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lang="en-US" sz="1600" b="1" i="0" kern="1200" dirty="0">
                <a:gradFill>
                  <a:gsLst>
                    <a:gs pos="0">
                      <a:schemeClr val="tx2"/>
                    </a:gs>
                    <a:gs pos="100000">
                      <a:schemeClr val="accent1"/>
                    </a:gs>
                  </a:gsLst>
                  <a:lin ang="2700000" scaled="0"/>
                </a:gradFill>
                <a:latin typeface="+mn-lt"/>
                <a:ea typeface="+mn-ea"/>
                <a:cs typeface="+mn-cs"/>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marL="0" lvl="0" indent="0" algn="ctr" defTabSz="685783" rtl="0" eaLnBrk="1" latinLnBrk="0" hangingPunct="1">
              <a:lnSpc>
                <a:spcPct val="100000"/>
              </a:lnSpc>
              <a:spcBef>
                <a:spcPts val="800"/>
              </a:spcBef>
              <a:buClr>
                <a:schemeClr val="accent2"/>
              </a:buClr>
              <a:buFont typeface="Arial" panose="020B0604020202020204" pitchFamily="34" charset="0"/>
              <a:buNone/>
            </a:pPr>
            <a:r>
              <a:rPr lang="en-US"/>
              <a:t>Add text</a:t>
            </a:r>
          </a:p>
          <a:p>
            <a:pPr lvl="1"/>
            <a:r>
              <a:rPr lang="en-US"/>
              <a:t>Second level</a:t>
            </a:r>
          </a:p>
        </p:txBody>
      </p:sp>
      <p:sp>
        <p:nvSpPr>
          <p:cNvPr id="19" name="Pentagon 18">
            <a:extLst>
              <a:ext uri="{FF2B5EF4-FFF2-40B4-BE49-F238E27FC236}">
                <a16:creationId xmlns:a16="http://schemas.microsoft.com/office/drawing/2014/main" id="{0CECAF62-4588-4D8A-3B03-48C25BE14934}"/>
              </a:ext>
            </a:extLst>
          </p:cNvPr>
          <p:cNvSpPr/>
          <p:nvPr userDrawn="1"/>
        </p:nvSpPr>
        <p:spPr>
          <a:xfrm>
            <a:off x="0" y="2611373"/>
            <a:ext cx="11377571" cy="280256"/>
          </a:xfrm>
          <a:prstGeom prst="homePlate">
            <a:avLst/>
          </a:prstGeom>
          <a:solidFill>
            <a:schemeClr val="bg2">
              <a:lumMod val="20000"/>
              <a:lumOff val="80000"/>
            </a:schemeClr>
          </a:solidFill>
          <a:ln w="35243" cap="flat">
            <a:noFill/>
            <a:prstDash val="solid"/>
            <a:miter/>
          </a:ln>
        </p:spPr>
        <p:txBody>
          <a:bodyPr rtlCol="0" anchor="ctr"/>
          <a:lstStyle/>
          <a:p>
            <a:pPr lvl="0"/>
            <a:endParaRPr lang="en-US" sz="2400">
              <a:solidFill>
                <a:schemeClr val="tx1"/>
              </a:solidFill>
            </a:endParaRPr>
          </a:p>
        </p:txBody>
      </p:sp>
      <p:cxnSp>
        <p:nvCxnSpPr>
          <p:cNvPr id="11" name="Straight Arrow Connector 10">
            <a:extLst>
              <a:ext uri="{FF2B5EF4-FFF2-40B4-BE49-F238E27FC236}">
                <a16:creationId xmlns:a16="http://schemas.microsoft.com/office/drawing/2014/main" id="{83F99834-D45B-051D-937E-E3F823F91F14}"/>
              </a:ext>
            </a:extLst>
          </p:cNvPr>
          <p:cNvCxnSpPr>
            <a:cxnSpLocks/>
          </p:cNvCxnSpPr>
          <p:nvPr userDrawn="1"/>
        </p:nvCxnSpPr>
        <p:spPr>
          <a:xfrm>
            <a:off x="29318" y="2751501"/>
            <a:ext cx="11689693" cy="0"/>
          </a:xfrm>
          <a:prstGeom prst="straightConnector1">
            <a:avLst/>
          </a:prstGeom>
          <a:noFill/>
          <a:ln w="12700">
            <a:solidFill>
              <a:schemeClr val="bg2">
                <a:lumMod val="40000"/>
                <a:lumOff val="60000"/>
              </a:schemeClr>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9" name="Text Placeholder 5">
            <a:extLst>
              <a:ext uri="{FF2B5EF4-FFF2-40B4-BE49-F238E27FC236}">
                <a16:creationId xmlns:a16="http://schemas.microsoft.com/office/drawing/2014/main" id="{B0BC3A64-198B-4FC0-13A5-EB45E1E0E3C7}"/>
              </a:ext>
            </a:extLst>
          </p:cNvPr>
          <p:cNvSpPr>
            <a:spLocks noGrp="1"/>
          </p:cNvSpPr>
          <p:nvPr>
            <p:ph type="body" sz="quarter" idx="51" hasCustomPrompt="1"/>
          </p:nvPr>
        </p:nvSpPr>
        <p:spPr>
          <a:xfrm>
            <a:off x="587494" y="3563581"/>
            <a:ext cx="1633806" cy="2023835"/>
          </a:xfrm>
          <a:prstGeom prst="callout1">
            <a:avLst>
              <a:gd name="adj1" fmla="val -13308"/>
              <a:gd name="adj2" fmla="val 50090"/>
              <a:gd name="adj3" fmla="val -212"/>
              <a:gd name="adj4" fmla="val 50002"/>
            </a:avLst>
          </a:prstGeom>
          <a:noFill/>
          <a:ln>
            <a:solidFill>
              <a:schemeClr val="bg2"/>
            </a:solidFill>
          </a:ln>
        </p:spPr>
        <p:txBody>
          <a:bodyPr lIns="90000" tIns="90000" bIns="90000">
            <a:noAutofit/>
          </a:bodyPr>
          <a:lstStyle>
            <a:lvl1pPr algn="ctr">
              <a:defRPr sz="1600" b="1">
                <a:gradFill>
                  <a:gsLst>
                    <a:gs pos="100000">
                      <a:schemeClr val="bg2"/>
                    </a:gs>
                    <a:gs pos="0">
                      <a:schemeClr val="accent3"/>
                    </a:gs>
                  </a:gsLst>
                  <a:lin ang="2700000" scaled="0"/>
                </a:gradFill>
              </a:defRPr>
            </a:lvl1pPr>
            <a:lvl2pPr marL="0" indent="0" algn="ctr">
              <a:buNone/>
              <a:defRPr sz="1200" b="0" i="0">
                <a:solidFill>
                  <a:schemeClr val="tx1"/>
                </a:solidFill>
                <a:latin typeface="Arial Nova Light" panose="020B0304020202020204" pitchFamily="34" charset="0"/>
              </a:defRPr>
            </a:lvl2pPr>
            <a:lvl3pPr algn="ctr">
              <a:defRPr sz="1400"/>
            </a:lvl3pPr>
            <a:lvl4pPr algn="ctr">
              <a:defRPr sz="1333"/>
            </a:lvl4pPr>
            <a:lvl5pPr algn="ctr">
              <a:defRPr sz="1333"/>
            </a:lvl5pPr>
          </a:lstStyle>
          <a:p>
            <a:pPr lvl="0"/>
            <a:r>
              <a:rPr lang="en-US"/>
              <a:t>Add text</a:t>
            </a:r>
          </a:p>
          <a:p>
            <a:pPr lvl="1"/>
            <a:r>
              <a:rPr lang="en-US"/>
              <a:t>Second level</a:t>
            </a:r>
          </a:p>
        </p:txBody>
      </p:sp>
      <p:sp>
        <p:nvSpPr>
          <p:cNvPr id="2" name="Title 1">
            <a:extLst>
              <a:ext uri="{FF2B5EF4-FFF2-40B4-BE49-F238E27FC236}">
                <a16:creationId xmlns:a16="http://schemas.microsoft.com/office/drawing/2014/main" id="{1D4903BC-F32E-E9CB-CA05-DFB581000C3C}"/>
              </a:ext>
            </a:extLst>
          </p:cNvPr>
          <p:cNvSpPr>
            <a:spLocks noGrp="1"/>
          </p:cNvSpPr>
          <p:nvPr>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1254117"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a:t>
            </a:r>
            <a:r>
              <a:rPr lang="en-US" sz="800" kern="1200" dirty="0">
                <a:solidFill>
                  <a:schemeClr val="bg2"/>
                </a:solidFill>
                <a:latin typeface="+mn-lt"/>
                <a:ea typeface="+mn-ea"/>
                <a:cs typeface="+mn-cs"/>
              </a:rPr>
              <a:t> - </a:t>
            </a:r>
            <a:r>
              <a:rPr lang="en-US" dirty="0"/>
              <a:t>Step Process</a:t>
            </a:r>
          </a:p>
        </p:txBody>
      </p:sp>
      <p:sp>
        <p:nvSpPr>
          <p:cNvPr id="33" name="Picture Placeholder 12">
            <a:extLst>
              <a:ext uri="{FF2B5EF4-FFF2-40B4-BE49-F238E27FC236}">
                <a16:creationId xmlns:a16="http://schemas.microsoft.com/office/drawing/2014/main" id="{3D37C3A2-67B5-3D12-5DEA-3043294EE34C}"/>
              </a:ext>
            </a:extLst>
          </p:cNvPr>
          <p:cNvSpPr>
            <a:spLocks noGrp="1" noChangeAspect="1"/>
          </p:cNvSpPr>
          <p:nvPr>
            <p:ph type="pic" sz="quarter" idx="75" hasCustomPrompt="1"/>
          </p:nvPr>
        </p:nvSpPr>
        <p:spPr>
          <a:xfrm>
            <a:off x="885066" y="2231301"/>
            <a:ext cx="1038662" cy="1040400"/>
          </a:xfrm>
          <a:prstGeom prst="ellipse">
            <a:avLst/>
          </a:prstGeom>
          <a:solidFill>
            <a:schemeClr val="bg1"/>
          </a:solidFill>
          <a:ln w="88900">
            <a:gradFill>
              <a:gsLst>
                <a:gs pos="0">
                  <a:schemeClr val="bg2"/>
                </a:gs>
                <a:gs pos="100000">
                  <a:schemeClr val="accent3"/>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4" name="Picture Placeholder 12">
            <a:extLst>
              <a:ext uri="{FF2B5EF4-FFF2-40B4-BE49-F238E27FC236}">
                <a16:creationId xmlns:a16="http://schemas.microsoft.com/office/drawing/2014/main" id="{65E0A951-5D50-A524-B6FA-83D014A4DE08}"/>
              </a:ext>
            </a:extLst>
          </p:cNvPr>
          <p:cNvSpPr>
            <a:spLocks noGrp="1" noChangeAspect="1"/>
          </p:cNvSpPr>
          <p:nvPr>
            <p:ph type="pic" sz="quarter" idx="76" hasCustomPrompt="1"/>
          </p:nvPr>
        </p:nvSpPr>
        <p:spPr>
          <a:xfrm>
            <a:off x="2707199" y="2231301"/>
            <a:ext cx="1038662" cy="1040400"/>
          </a:xfrm>
          <a:prstGeom prst="ellipse">
            <a:avLst/>
          </a:prstGeom>
          <a:solidFill>
            <a:schemeClr val="bg1"/>
          </a:solidFill>
          <a:ln w="88900">
            <a:gradFill>
              <a:gsLst>
                <a:gs pos="0">
                  <a:srgbClr val="715DA3"/>
                </a:gs>
                <a:gs pos="98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5" name="Picture Placeholder 12">
            <a:extLst>
              <a:ext uri="{FF2B5EF4-FFF2-40B4-BE49-F238E27FC236}">
                <a16:creationId xmlns:a16="http://schemas.microsoft.com/office/drawing/2014/main" id="{3C5C117B-55E8-BF39-37A0-0F59ADD2826A}"/>
              </a:ext>
            </a:extLst>
          </p:cNvPr>
          <p:cNvSpPr>
            <a:spLocks noGrp="1" noChangeAspect="1"/>
          </p:cNvSpPr>
          <p:nvPr>
            <p:ph type="pic" sz="quarter" idx="77" hasCustomPrompt="1"/>
          </p:nvPr>
        </p:nvSpPr>
        <p:spPr>
          <a:xfrm>
            <a:off x="4529332" y="2231301"/>
            <a:ext cx="1038662" cy="1040400"/>
          </a:xfrm>
          <a:prstGeom prst="ellipse">
            <a:avLst/>
          </a:prstGeom>
          <a:solidFill>
            <a:schemeClr val="bg1"/>
          </a:solidFill>
          <a:ln w="88900">
            <a:gradFill>
              <a:gsLst>
                <a:gs pos="14000">
                  <a:srgbClr val="D6186E"/>
                </a:gs>
                <a:gs pos="100000">
                  <a:srgbClr val="ED1C24"/>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6" name="Picture Placeholder 12">
            <a:extLst>
              <a:ext uri="{FF2B5EF4-FFF2-40B4-BE49-F238E27FC236}">
                <a16:creationId xmlns:a16="http://schemas.microsoft.com/office/drawing/2014/main" id="{F403D7C6-ED44-C80A-CB43-E4A48B362FFC}"/>
              </a:ext>
            </a:extLst>
          </p:cNvPr>
          <p:cNvSpPr>
            <a:spLocks noGrp="1" noChangeAspect="1"/>
          </p:cNvSpPr>
          <p:nvPr>
            <p:ph type="pic" sz="quarter" idx="78" hasCustomPrompt="1"/>
          </p:nvPr>
        </p:nvSpPr>
        <p:spPr>
          <a:xfrm>
            <a:off x="6351465" y="2231301"/>
            <a:ext cx="1038662" cy="1040400"/>
          </a:xfrm>
          <a:prstGeom prst="ellipse">
            <a:avLst/>
          </a:prstGeom>
          <a:solidFill>
            <a:schemeClr val="bg1"/>
          </a:solidFill>
          <a:ln w="88900">
            <a:gradFill>
              <a:gsLst>
                <a:gs pos="17000">
                  <a:srgbClr val="FFC000"/>
                </a:gs>
                <a:gs pos="69000">
                  <a:srgbClr val="F4793B"/>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7" name="Picture Placeholder 12">
            <a:extLst>
              <a:ext uri="{FF2B5EF4-FFF2-40B4-BE49-F238E27FC236}">
                <a16:creationId xmlns:a16="http://schemas.microsoft.com/office/drawing/2014/main" id="{3272C6D3-CB44-563A-F979-DF0352524823}"/>
              </a:ext>
            </a:extLst>
          </p:cNvPr>
          <p:cNvSpPr>
            <a:spLocks noGrp="1" noChangeAspect="1"/>
          </p:cNvSpPr>
          <p:nvPr>
            <p:ph type="pic" sz="quarter" idx="79" hasCustomPrompt="1"/>
          </p:nvPr>
        </p:nvSpPr>
        <p:spPr>
          <a:xfrm>
            <a:off x="8173598" y="2231301"/>
            <a:ext cx="1038662" cy="1040400"/>
          </a:xfrm>
          <a:prstGeom prst="ellipse">
            <a:avLst/>
          </a:prstGeom>
          <a:solidFill>
            <a:schemeClr val="bg1"/>
          </a:solidFill>
          <a:ln w="88900">
            <a:gradFill>
              <a:gsLst>
                <a:gs pos="0">
                  <a:srgbClr val="1FAA92"/>
                </a:gs>
                <a:gs pos="98000">
                  <a:schemeClr val="accent5"/>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
        <p:nvSpPr>
          <p:cNvPr id="38" name="Picture Placeholder 12">
            <a:extLst>
              <a:ext uri="{FF2B5EF4-FFF2-40B4-BE49-F238E27FC236}">
                <a16:creationId xmlns:a16="http://schemas.microsoft.com/office/drawing/2014/main" id="{727E02D5-F621-D644-7B96-940F3AE3B318}"/>
              </a:ext>
            </a:extLst>
          </p:cNvPr>
          <p:cNvSpPr>
            <a:spLocks noGrp="1" noChangeAspect="1"/>
          </p:cNvSpPr>
          <p:nvPr>
            <p:ph type="pic" sz="quarter" idx="80" hasCustomPrompt="1"/>
          </p:nvPr>
        </p:nvSpPr>
        <p:spPr>
          <a:xfrm>
            <a:off x="9995732" y="2231301"/>
            <a:ext cx="1038662" cy="1040400"/>
          </a:xfrm>
          <a:prstGeom prst="ellipse">
            <a:avLst/>
          </a:prstGeom>
          <a:solidFill>
            <a:schemeClr val="bg1"/>
          </a:solidFill>
          <a:ln w="88900">
            <a:gradFill>
              <a:gsLst>
                <a:gs pos="0">
                  <a:schemeClr val="accent1"/>
                </a:gs>
                <a:gs pos="97000">
                  <a:schemeClr val="tx2"/>
                </a:gs>
              </a:gsLst>
              <a:lin ang="2700000" scaled="0"/>
            </a:gradFill>
          </a:ln>
        </p:spPr>
        <p:txBody>
          <a:bodyPr vert="horz" wrap="none" lIns="91440" tIns="45720" rIns="91440" bIns="45720" rtlCol="0" anchor="ctr">
            <a:normAutofit/>
          </a:bodyPr>
          <a:lstStyle>
            <a:lvl1pPr>
              <a:defRPr lang="en-US" sz="933" dirty="0">
                <a:solidFill>
                  <a:schemeClr val="bg2"/>
                </a:solidFill>
              </a:defRPr>
            </a:lvl1pPr>
          </a:lstStyle>
          <a:p>
            <a:pPr lvl="0" algn="ctr"/>
            <a:r>
              <a:rPr lang="en-US"/>
              <a:t>Add image</a:t>
            </a:r>
          </a:p>
        </p:txBody>
      </p:sp>
    </p:spTree>
    <p:extLst>
      <p:ext uri="{BB962C8B-B14F-4D97-AF65-F5344CB8AC3E}">
        <p14:creationId xmlns:p14="http://schemas.microsoft.com/office/powerpoint/2010/main" val="24546430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fographic - Levels">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69EF1DE-6E21-47DE-850D-C21CB7C190BA}"/>
              </a:ext>
            </a:extLst>
          </p:cNvPr>
          <p:cNvGrpSpPr/>
          <p:nvPr userDrawn="1"/>
        </p:nvGrpSpPr>
        <p:grpSpPr>
          <a:xfrm>
            <a:off x="-1" y="0"/>
            <a:ext cx="12192001" cy="6864459"/>
            <a:chOff x="-1" y="0"/>
            <a:chExt cx="12192001" cy="6864459"/>
          </a:xfrm>
        </p:grpSpPr>
        <p:sp>
          <p:nvSpPr>
            <p:cNvPr id="24" name="Freeform 23">
              <a:extLst>
                <a:ext uri="{FF2B5EF4-FFF2-40B4-BE49-F238E27FC236}">
                  <a16:creationId xmlns:a16="http://schemas.microsoft.com/office/drawing/2014/main" id="{AC06351F-CDD0-4111-0F7D-11B45B772310}"/>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30" name="Rectangle 29">
              <a:extLst>
                <a:ext uri="{FF2B5EF4-FFF2-40B4-BE49-F238E27FC236}">
                  <a16:creationId xmlns:a16="http://schemas.microsoft.com/office/drawing/2014/main" id="{C763186E-B4C7-43F9-F35E-C0CBCC89946C}"/>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a:extLst>
                <a:ext uri="{FF2B5EF4-FFF2-40B4-BE49-F238E27FC236}">
                  <a16:creationId xmlns:a16="http://schemas.microsoft.com/office/drawing/2014/main" id="{AA65EC8F-C629-7B6E-307C-089DB8B4BD56}"/>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grpSp>
        <p:nvGrpSpPr>
          <p:cNvPr id="3" name="Group 2">
            <a:extLst>
              <a:ext uri="{FF2B5EF4-FFF2-40B4-BE49-F238E27FC236}">
                <a16:creationId xmlns:a16="http://schemas.microsoft.com/office/drawing/2014/main" id="{66B6FD57-B8F8-76CC-850A-2D56A99BE2BB}"/>
              </a:ext>
            </a:extLst>
          </p:cNvPr>
          <p:cNvGrpSpPr/>
          <p:nvPr userDrawn="1"/>
        </p:nvGrpSpPr>
        <p:grpSpPr>
          <a:xfrm flipH="1">
            <a:off x="-172005" y="1856201"/>
            <a:ext cx="10590083" cy="3267147"/>
            <a:chOff x="546990" y="1667982"/>
            <a:chExt cx="10590083" cy="3267147"/>
          </a:xfrm>
        </p:grpSpPr>
        <p:sp>
          <p:nvSpPr>
            <p:cNvPr id="5" name="Freeform 4">
              <a:extLst>
                <a:ext uri="{FF2B5EF4-FFF2-40B4-BE49-F238E27FC236}">
                  <a16:creationId xmlns:a16="http://schemas.microsoft.com/office/drawing/2014/main" id="{B76741FB-9EAD-7061-4FC1-611E7E62209F}"/>
                </a:ext>
              </a:extLst>
            </p:cNvPr>
            <p:cNvSpPr>
              <a:spLocks noChangeAspect="1"/>
            </p:cNvSpPr>
            <p:nvPr/>
          </p:nvSpPr>
          <p:spPr>
            <a:xfrm>
              <a:off x="4677056" y="2414238"/>
              <a:ext cx="6460017" cy="1774634"/>
            </a:xfrm>
            <a:custGeom>
              <a:avLst/>
              <a:gdLst>
                <a:gd name="connsiteX0" fmla="*/ 973765 w 7087314"/>
                <a:gd name="connsiteY0" fmla="*/ 0 h 1946959"/>
                <a:gd name="connsiteX1" fmla="*/ 2008324 w 7087314"/>
                <a:gd name="connsiteY1" fmla="*/ 0 h 1946959"/>
                <a:gd name="connsiteX2" fmla="*/ 5078990 w 7087314"/>
                <a:gd name="connsiteY2" fmla="*/ 0 h 1946959"/>
                <a:gd name="connsiteX3" fmla="*/ 6113549 w 7087314"/>
                <a:gd name="connsiteY3" fmla="*/ 0 h 1946959"/>
                <a:gd name="connsiteX4" fmla="*/ 7087314 w 7087314"/>
                <a:gd name="connsiteY4" fmla="*/ 973480 h 1946959"/>
                <a:gd name="connsiteX5" fmla="*/ 6113549 w 7087314"/>
                <a:gd name="connsiteY5" fmla="*/ 1946959 h 1946959"/>
                <a:gd name="connsiteX6" fmla="*/ 5078990 w 7087314"/>
                <a:gd name="connsiteY6" fmla="*/ 1946959 h 1946959"/>
                <a:gd name="connsiteX7" fmla="*/ 2008324 w 7087314"/>
                <a:gd name="connsiteY7" fmla="*/ 1946959 h 1946959"/>
                <a:gd name="connsiteX8" fmla="*/ 973765 w 7087314"/>
                <a:gd name="connsiteY8" fmla="*/ 1946959 h 1946959"/>
                <a:gd name="connsiteX9" fmla="*/ 0 w 7087314"/>
                <a:gd name="connsiteY9" fmla="*/ 973480 h 1946959"/>
                <a:gd name="connsiteX10" fmla="*/ 973765 w 7087314"/>
                <a:gd name="connsiteY10" fmla="*/ 0 h 194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87314" h="1946959">
                  <a:moveTo>
                    <a:pt x="973765" y="0"/>
                  </a:moveTo>
                  <a:lnTo>
                    <a:pt x="2008324" y="0"/>
                  </a:lnTo>
                  <a:lnTo>
                    <a:pt x="5078990" y="0"/>
                  </a:lnTo>
                  <a:lnTo>
                    <a:pt x="6113549" y="0"/>
                  </a:lnTo>
                  <a:cubicBezTo>
                    <a:pt x="6651291" y="0"/>
                    <a:pt x="7087314" y="435812"/>
                    <a:pt x="7087314" y="973480"/>
                  </a:cubicBezTo>
                  <a:cubicBezTo>
                    <a:pt x="7087314" y="1511147"/>
                    <a:pt x="6651291" y="1946959"/>
                    <a:pt x="6113549" y="1946959"/>
                  </a:cubicBezTo>
                  <a:lnTo>
                    <a:pt x="5078990" y="1946959"/>
                  </a:lnTo>
                  <a:lnTo>
                    <a:pt x="2008324" y="1946959"/>
                  </a:lnTo>
                  <a:lnTo>
                    <a:pt x="973765" y="1946959"/>
                  </a:lnTo>
                  <a:cubicBezTo>
                    <a:pt x="436023" y="1946959"/>
                    <a:pt x="0" y="1511147"/>
                    <a:pt x="0" y="973480"/>
                  </a:cubicBezTo>
                  <a:cubicBezTo>
                    <a:pt x="0" y="435812"/>
                    <a:pt x="436023" y="0"/>
                    <a:pt x="973765" y="0"/>
                  </a:cubicBezTo>
                  <a:close/>
                </a:path>
              </a:pathLst>
            </a:custGeom>
            <a:noFill/>
            <a:ln w="12700">
              <a:gradFill>
                <a:gsLst>
                  <a:gs pos="8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7" name="Freeform 6">
              <a:extLst>
                <a:ext uri="{FF2B5EF4-FFF2-40B4-BE49-F238E27FC236}">
                  <a16:creationId xmlns:a16="http://schemas.microsoft.com/office/drawing/2014/main" id="{CFDE3F8D-DB0A-F5A2-C10A-0FD5BA60284E}"/>
                </a:ext>
              </a:extLst>
            </p:cNvPr>
            <p:cNvSpPr>
              <a:spLocks noChangeAspect="1"/>
            </p:cNvSpPr>
            <p:nvPr/>
          </p:nvSpPr>
          <p:spPr>
            <a:xfrm>
              <a:off x="6770280" y="2787860"/>
              <a:ext cx="4366793" cy="1027391"/>
            </a:xfrm>
            <a:custGeom>
              <a:avLst/>
              <a:gdLst>
                <a:gd name="connsiteX0" fmla="*/ 563743 w 4790829"/>
                <a:gd name="connsiteY0" fmla="*/ 0 h 1127156"/>
                <a:gd name="connsiteX1" fmla="*/ 1850442 w 4790829"/>
                <a:gd name="connsiteY1" fmla="*/ 0 h 1127156"/>
                <a:gd name="connsiteX2" fmla="*/ 2940387 w 4790829"/>
                <a:gd name="connsiteY2" fmla="*/ 0 h 1127156"/>
                <a:gd name="connsiteX3" fmla="*/ 4227086 w 4790829"/>
                <a:gd name="connsiteY3" fmla="*/ 0 h 1127156"/>
                <a:gd name="connsiteX4" fmla="*/ 4790829 w 4790829"/>
                <a:gd name="connsiteY4" fmla="*/ 563578 h 1127156"/>
                <a:gd name="connsiteX5" fmla="*/ 4227086 w 4790829"/>
                <a:gd name="connsiteY5" fmla="*/ 1127156 h 1127156"/>
                <a:gd name="connsiteX6" fmla="*/ 2940387 w 4790829"/>
                <a:gd name="connsiteY6" fmla="*/ 1127156 h 1127156"/>
                <a:gd name="connsiteX7" fmla="*/ 1850442 w 4790829"/>
                <a:gd name="connsiteY7" fmla="*/ 1127156 h 1127156"/>
                <a:gd name="connsiteX8" fmla="*/ 563743 w 4790829"/>
                <a:gd name="connsiteY8" fmla="*/ 1127156 h 1127156"/>
                <a:gd name="connsiteX9" fmla="*/ 0 w 4790829"/>
                <a:gd name="connsiteY9" fmla="*/ 563578 h 1127156"/>
                <a:gd name="connsiteX10" fmla="*/ 563743 w 4790829"/>
                <a:gd name="connsiteY10" fmla="*/ 0 h 112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0829" h="1127156">
                  <a:moveTo>
                    <a:pt x="563743" y="0"/>
                  </a:moveTo>
                  <a:lnTo>
                    <a:pt x="1850442" y="0"/>
                  </a:lnTo>
                  <a:lnTo>
                    <a:pt x="2940387" y="0"/>
                  </a:lnTo>
                  <a:lnTo>
                    <a:pt x="4227086" y="0"/>
                  </a:lnTo>
                  <a:cubicBezTo>
                    <a:pt x="4538402" y="0"/>
                    <a:pt x="4790829" y="252306"/>
                    <a:pt x="4790829" y="563578"/>
                  </a:cubicBezTo>
                  <a:cubicBezTo>
                    <a:pt x="4790829" y="874851"/>
                    <a:pt x="4538402" y="1127156"/>
                    <a:pt x="4227086" y="1127156"/>
                  </a:cubicBezTo>
                  <a:lnTo>
                    <a:pt x="2940387" y="1127156"/>
                  </a:lnTo>
                  <a:lnTo>
                    <a:pt x="1850442" y="1127156"/>
                  </a:lnTo>
                  <a:lnTo>
                    <a:pt x="563743" y="1127156"/>
                  </a:lnTo>
                  <a:cubicBezTo>
                    <a:pt x="252427" y="1127156"/>
                    <a:pt x="0" y="874851"/>
                    <a:pt x="0" y="563578"/>
                  </a:cubicBezTo>
                  <a:cubicBezTo>
                    <a:pt x="0" y="252306"/>
                    <a:pt x="252427" y="0"/>
                    <a:pt x="563743" y="0"/>
                  </a:cubicBezTo>
                  <a:close/>
                </a:path>
              </a:pathLst>
            </a:custGeom>
            <a:noFill/>
            <a:ln w="12700">
              <a:gradFill>
                <a:gsLst>
                  <a:gs pos="68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8" name="Freeform 7">
              <a:extLst>
                <a:ext uri="{FF2B5EF4-FFF2-40B4-BE49-F238E27FC236}">
                  <a16:creationId xmlns:a16="http://schemas.microsoft.com/office/drawing/2014/main" id="{7927AB13-EACC-B317-F770-0BF6B00EA4DE}"/>
                </a:ext>
              </a:extLst>
            </p:cNvPr>
            <p:cNvSpPr>
              <a:spLocks noChangeAspect="1"/>
            </p:cNvSpPr>
            <p:nvPr/>
          </p:nvSpPr>
          <p:spPr>
            <a:xfrm>
              <a:off x="2620248" y="2045661"/>
              <a:ext cx="8516825" cy="2511789"/>
            </a:xfrm>
            <a:custGeom>
              <a:avLst/>
              <a:gdLst>
                <a:gd name="connsiteX0" fmla="*/ 1378252 w 9343848"/>
                <a:gd name="connsiteY0" fmla="*/ 0 h 2755696"/>
                <a:gd name="connsiteX1" fmla="*/ 2155124 w 9343848"/>
                <a:gd name="connsiteY1" fmla="*/ 0 h 2755696"/>
                <a:gd name="connsiteX2" fmla="*/ 7188724 w 9343848"/>
                <a:gd name="connsiteY2" fmla="*/ 0 h 2755696"/>
                <a:gd name="connsiteX3" fmla="*/ 7965596 w 9343848"/>
                <a:gd name="connsiteY3" fmla="*/ 0 h 2755696"/>
                <a:gd name="connsiteX4" fmla="*/ 9343848 w 9343848"/>
                <a:gd name="connsiteY4" fmla="*/ 1377848 h 2755696"/>
                <a:gd name="connsiteX5" fmla="*/ 7965596 w 9343848"/>
                <a:gd name="connsiteY5" fmla="*/ 2755696 h 2755696"/>
                <a:gd name="connsiteX6" fmla="*/ 7188724 w 9343848"/>
                <a:gd name="connsiteY6" fmla="*/ 2755696 h 2755696"/>
                <a:gd name="connsiteX7" fmla="*/ 2155124 w 9343848"/>
                <a:gd name="connsiteY7" fmla="*/ 2755696 h 2755696"/>
                <a:gd name="connsiteX8" fmla="*/ 1378252 w 9343848"/>
                <a:gd name="connsiteY8" fmla="*/ 2755696 h 2755696"/>
                <a:gd name="connsiteX9" fmla="*/ 0 w 9343848"/>
                <a:gd name="connsiteY9" fmla="*/ 1377848 h 2755696"/>
                <a:gd name="connsiteX10" fmla="*/ 1378252 w 9343848"/>
                <a:gd name="connsiteY10" fmla="*/ 0 h 27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3848" h="2755696">
                  <a:moveTo>
                    <a:pt x="1378252" y="0"/>
                  </a:moveTo>
                  <a:lnTo>
                    <a:pt x="2155124" y="0"/>
                  </a:lnTo>
                  <a:lnTo>
                    <a:pt x="7188724" y="0"/>
                  </a:lnTo>
                  <a:lnTo>
                    <a:pt x="7965596" y="0"/>
                  </a:lnTo>
                  <a:cubicBezTo>
                    <a:pt x="8726708" y="0"/>
                    <a:pt x="9343848" y="616842"/>
                    <a:pt x="9343848" y="1377848"/>
                  </a:cubicBezTo>
                  <a:cubicBezTo>
                    <a:pt x="9343848" y="2138854"/>
                    <a:pt x="8726708" y="2755696"/>
                    <a:pt x="7965596" y="2755696"/>
                  </a:cubicBezTo>
                  <a:lnTo>
                    <a:pt x="7188724" y="2755696"/>
                  </a:lnTo>
                  <a:lnTo>
                    <a:pt x="2155124" y="2755696"/>
                  </a:lnTo>
                  <a:lnTo>
                    <a:pt x="1378252" y="2755696"/>
                  </a:lnTo>
                  <a:cubicBezTo>
                    <a:pt x="617139" y="2755696"/>
                    <a:pt x="0" y="2138854"/>
                    <a:pt x="0" y="1377848"/>
                  </a:cubicBezTo>
                  <a:cubicBezTo>
                    <a:pt x="0" y="616842"/>
                    <a:pt x="617139" y="0"/>
                    <a:pt x="1378252" y="0"/>
                  </a:cubicBezTo>
                  <a:close/>
                </a:path>
              </a:pathLst>
            </a:custGeom>
            <a:noFill/>
            <a:ln w="12700">
              <a:gradFill>
                <a:gsLst>
                  <a:gs pos="92000">
                    <a:schemeClr val="bg1"/>
                  </a:gs>
                  <a:gs pos="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a:p>
          </p:txBody>
        </p:sp>
        <p:sp>
          <p:nvSpPr>
            <p:cNvPr id="12" name="Freeform 11">
              <a:extLst>
                <a:ext uri="{FF2B5EF4-FFF2-40B4-BE49-F238E27FC236}">
                  <a16:creationId xmlns:a16="http://schemas.microsoft.com/office/drawing/2014/main" id="{C0AF19A2-A280-DBCE-421B-CA131A0DAA16}"/>
                </a:ext>
              </a:extLst>
            </p:cNvPr>
            <p:cNvSpPr>
              <a:spLocks noChangeAspect="1"/>
            </p:cNvSpPr>
            <p:nvPr/>
          </p:nvSpPr>
          <p:spPr>
            <a:xfrm>
              <a:off x="546990" y="1667982"/>
              <a:ext cx="10540105" cy="3267147"/>
            </a:xfrm>
            <a:custGeom>
              <a:avLst/>
              <a:gdLst>
                <a:gd name="connsiteX0" fmla="*/ 1792727 w 11563597"/>
                <a:gd name="connsiteY0" fmla="*/ 0 h 3584402"/>
                <a:gd name="connsiteX1" fmla="*/ 2213045 w 11563597"/>
                <a:gd name="connsiteY1" fmla="*/ 0 h 3584402"/>
                <a:gd name="connsiteX2" fmla="*/ 9350552 w 11563597"/>
                <a:gd name="connsiteY2" fmla="*/ 0 h 3584402"/>
                <a:gd name="connsiteX3" fmla="*/ 9770870 w 11563597"/>
                <a:gd name="connsiteY3" fmla="*/ 0 h 3584402"/>
                <a:gd name="connsiteX4" fmla="*/ 11563597 w 11563597"/>
                <a:gd name="connsiteY4" fmla="*/ 1792201 h 3584402"/>
                <a:gd name="connsiteX5" fmla="*/ 9770870 w 11563597"/>
                <a:gd name="connsiteY5" fmla="*/ 3584402 h 3584402"/>
                <a:gd name="connsiteX6" fmla="*/ 9350552 w 11563597"/>
                <a:gd name="connsiteY6" fmla="*/ 3584402 h 3584402"/>
                <a:gd name="connsiteX7" fmla="*/ 2213045 w 11563597"/>
                <a:gd name="connsiteY7" fmla="*/ 3584402 h 3584402"/>
                <a:gd name="connsiteX8" fmla="*/ 1792727 w 11563597"/>
                <a:gd name="connsiteY8" fmla="*/ 3584402 h 3584402"/>
                <a:gd name="connsiteX9" fmla="*/ 0 w 11563597"/>
                <a:gd name="connsiteY9" fmla="*/ 1792201 h 3584402"/>
                <a:gd name="connsiteX10" fmla="*/ 1792727 w 11563597"/>
                <a:gd name="connsiteY10" fmla="*/ 0 h 358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63597" h="3584402">
                  <a:moveTo>
                    <a:pt x="1792727" y="0"/>
                  </a:moveTo>
                  <a:lnTo>
                    <a:pt x="2213045" y="0"/>
                  </a:lnTo>
                  <a:lnTo>
                    <a:pt x="9350552" y="0"/>
                  </a:lnTo>
                  <a:lnTo>
                    <a:pt x="9770870" y="0"/>
                  </a:lnTo>
                  <a:cubicBezTo>
                    <a:pt x="10760868" y="0"/>
                    <a:pt x="11563597" y="802342"/>
                    <a:pt x="11563597" y="1792201"/>
                  </a:cubicBezTo>
                  <a:cubicBezTo>
                    <a:pt x="11563597" y="2782060"/>
                    <a:pt x="10760868" y="3584402"/>
                    <a:pt x="9770870" y="3584402"/>
                  </a:cubicBezTo>
                  <a:lnTo>
                    <a:pt x="9350552" y="3584402"/>
                  </a:lnTo>
                  <a:lnTo>
                    <a:pt x="2213045" y="3584402"/>
                  </a:lnTo>
                  <a:lnTo>
                    <a:pt x="1792727" y="3584402"/>
                  </a:lnTo>
                  <a:cubicBezTo>
                    <a:pt x="802729" y="3584402"/>
                    <a:pt x="0" y="2782060"/>
                    <a:pt x="0" y="1792201"/>
                  </a:cubicBezTo>
                  <a:cubicBezTo>
                    <a:pt x="0" y="802342"/>
                    <a:pt x="802729" y="0"/>
                    <a:pt x="1792727" y="0"/>
                  </a:cubicBezTo>
                  <a:close/>
                </a:path>
              </a:pathLst>
            </a:custGeom>
            <a:noFill/>
            <a:ln w="12700">
              <a:gradFill>
                <a:gsLst>
                  <a:gs pos="87000">
                    <a:schemeClr val="bg1"/>
                  </a:gs>
                  <a:gs pos="17000">
                    <a:schemeClr val="bg2"/>
                  </a:gs>
                  <a:gs pos="100000">
                    <a:schemeClr val="bg1">
                      <a:alpha val="0"/>
                    </a:schemeClr>
                  </a:gs>
                </a:gsLst>
                <a:lin ang="0" scaled="0"/>
              </a:gra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2400" dirty="0"/>
            </a:p>
          </p:txBody>
        </p:sp>
      </p:grpSp>
      <p:sp>
        <p:nvSpPr>
          <p:cNvPr id="31" name="Rectangle 30">
            <a:extLst>
              <a:ext uri="{FF2B5EF4-FFF2-40B4-BE49-F238E27FC236}">
                <a16:creationId xmlns:a16="http://schemas.microsoft.com/office/drawing/2014/main" id="{E91154A6-F33D-E207-D5F2-C4DC8EC3915C}"/>
              </a:ext>
            </a:extLst>
          </p:cNvPr>
          <p:cNvSpPr/>
          <p:nvPr userDrawn="1"/>
        </p:nvSpPr>
        <p:spPr>
          <a:xfrm>
            <a:off x="0" y="3291841"/>
            <a:ext cx="12192000" cy="3566160"/>
          </a:xfrm>
          <a:prstGeom prst="rect">
            <a:avLst/>
          </a:prstGeom>
          <a:gradFill>
            <a:gsLst>
              <a:gs pos="46000">
                <a:schemeClr val="bg1"/>
              </a:gs>
              <a:gs pos="0">
                <a:schemeClr val="bg1"/>
              </a:gs>
              <a:gs pos="96000">
                <a:schemeClr val="bg1">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a:extLst>
              <a:ext uri="{FF2B5EF4-FFF2-40B4-BE49-F238E27FC236}">
                <a16:creationId xmlns:a16="http://schemas.microsoft.com/office/drawing/2014/main" id="{7ED085FC-6325-67FE-2E1D-558F3EA4AB50}"/>
              </a:ext>
            </a:extLst>
          </p:cNvPr>
          <p:cNvSpPr/>
          <p:nvPr userDrawn="1"/>
        </p:nvSpPr>
        <p:spPr>
          <a:xfrm flipH="1">
            <a:off x="-1300535" y="4612034"/>
            <a:ext cx="1925153" cy="1925153"/>
          </a:xfrm>
          <a:prstGeom prst="arc">
            <a:avLst>
              <a:gd name="adj1" fmla="val 6741420"/>
              <a:gd name="adj2" fmla="val 15007654"/>
            </a:avLst>
          </a:prstGeom>
          <a:noFill/>
          <a:ln w="12700">
            <a:solidFill>
              <a:schemeClr val="bg2">
                <a:lumMod val="40000"/>
                <a:lumOff val="60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p>
        </p:txBody>
      </p:sp>
      <p:sp>
        <p:nvSpPr>
          <p:cNvPr id="18" name="Freeform 17">
            <a:extLst>
              <a:ext uri="{FF2B5EF4-FFF2-40B4-BE49-F238E27FC236}">
                <a16:creationId xmlns:a16="http://schemas.microsoft.com/office/drawing/2014/main" id="{18899874-19F8-449D-6EF2-414E0EAADCF9}"/>
              </a:ext>
            </a:extLst>
          </p:cNvPr>
          <p:cNvSpPr/>
          <p:nvPr/>
        </p:nvSpPr>
        <p:spPr>
          <a:xfrm flipH="1">
            <a:off x="-1527900" y="1273713"/>
            <a:ext cx="4431026" cy="4432123"/>
          </a:xfrm>
          <a:custGeom>
            <a:avLst/>
            <a:gdLst>
              <a:gd name="connsiteX0" fmla="*/ 1404444 w 2808889"/>
              <a:gd name="connsiteY0" fmla="*/ 229199 h 2809584"/>
              <a:gd name="connsiteX1" fmla="*/ 228850 w 2808889"/>
              <a:gd name="connsiteY1" fmla="*/ 1404793 h 2809584"/>
              <a:gd name="connsiteX2" fmla="*/ 1404444 w 2808889"/>
              <a:gd name="connsiteY2" fmla="*/ 2580387 h 2809584"/>
              <a:gd name="connsiteX3" fmla="*/ 2580038 w 2808889"/>
              <a:gd name="connsiteY3" fmla="*/ 1404793 h 2809584"/>
              <a:gd name="connsiteX4" fmla="*/ 1404444 w 2808889"/>
              <a:gd name="connsiteY4" fmla="*/ 229199 h 2809584"/>
              <a:gd name="connsiteX5" fmla="*/ 1331086 w 2808889"/>
              <a:gd name="connsiteY5" fmla="*/ 0 h 2809584"/>
              <a:gd name="connsiteX6" fmla="*/ 1477802 w 2808889"/>
              <a:gd name="connsiteY6" fmla="*/ 0 h 2809584"/>
              <a:gd name="connsiteX7" fmla="*/ 1477802 w 2808889"/>
              <a:gd name="connsiteY7" fmla="*/ 145123 h 2809584"/>
              <a:gd name="connsiteX8" fmla="*/ 1533618 w 2808889"/>
              <a:gd name="connsiteY8" fmla="*/ 147942 h 2809584"/>
              <a:gd name="connsiteX9" fmla="*/ 2661296 w 2808889"/>
              <a:gd name="connsiteY9" fmla="*/ 1275620 h 2809584"/>
              <a:gd name="connsiteX10" fmla="*/ 2664115 w 2808889"/>
              <a:gd name="connsiteY10" fmla="*/ 1331436 h 2809584"/>
              <a:gd name="connsiteX11" fmla="*/ 2808889 w 2808889"/>
              <a:gd name="connsiteY11" fmla="*/ 1331436 h 2809584"/>
              <a:gd name="connsiteX12" fmla="*/ 2808889 w 2808889"/>
              <a:gd name="connsiteY12" fmla="*/ 1478149 h 2809584"/>
              <a:gd name="connsiteX13" fmla="*/ 2664115 w 2808889"/>
              <a:gd name="connsiteY13" fmla="*/ 1478149 h 2809584"/>
              <a:gd name="connsiteX14" fmla="*/ 2661296 w 2808889"/>
              <a:gd name="connsiteY14" fmla="*/ 1533966 h 2809584"/>
              <a:gd name="connsiteX15" fmla="*/ 1533618 w 2808889"/>
              <a:gd name="connsiteY15" fmla="*/ 2661644 h 2809584"/>
              <a:gd name="connsiteX16" fmla="*/ 1477797 w 2808889"/>
              <a:gd name="connsiteY16" fmla="*/ 2664463 h 2809584"/>
              <a:gd name="connsiteX17" fmla="*/ 1477797 w 2808889"/>
              <a:gd name="connsiteY17" fmla="*/ 2809584 h 2809584"/>
              <a:gd name="connsiteX18" fmla="*/ 1331092 w 2808889"/>
              <a:gd name="connsiteY18" fmla="*/ 2809584 h 2809584"/>
              <a:gd name="connsiteX19" fmla="*/ 1331092 w 2808889"/>
              <a:gd name="connsiteY19" fmla="*/ 2664463 h 2809584"/>
              <a:gd name="connsiteX20" fmla="*/ 1275272 w 2808889"/>
              <a:gd name="connsiteY20" fmla="*/ 2661644 h 2809584"/>
              <a:gd name="connsiteX21" fmla="*/ 147594 w 2808889"/>
              <a:gd name="connsiteY21" fmla="*/ 1533966 h 2809584"/>
              <a:gd name="connsiteX22" fmla="*/ 144775 w 2808889"/>
              <a:gd name="connsiteY22" fmla="*/ 1478149 h 2809584"/>
              <a:gd name="connsiteX23" fmla="*/ 0 w 2808889"/>
              <a:gd name="connsiteY23" fmla="*/ 1478149 h 2809584"/>
              <a:gd name="connsiteX24" fmla="*/ 0 w 2808889"/>
              <a:gd name="connsiteY24" fmla="*/ 1331436 h 2809584"/>
              <a:gd name="connsiteX25" fmla="*/ 144775 w 2808889"/>
              <a:gd name="connsiteY25" fmla="*/ 1331436 h 2809584"/>
              <a:gd name="connsiteX26" fmla="*/ 147594 w 2808889"/>
              <a:gd name="connsiteY26" fmla="*/ 1275620 h 2809584"/>
              <a:gd name="connsiteX27" fmla="*/ 1275272 w 2808889"/>
              <a:gd name="connsiteY27" fmla="*/ 147942 h 2809584"/>
              <a:gd name="connsiteX28" fmla="*/ 1331086 w 2808889"/>
              <a:gd name="connsiteY28" fmla="*/ 145123 h 280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08889" h="2809584">
                <a:moveTo>
                  <a:pt x="1404444" y="229199"/>
                </a:moveTo>
                <a:cubicBezTo>
                  <a:pt x="755181" y="229199"/>
                  <a:pt x="228850" y="755530"/>
                  <a:pt x="228850" y="1404793"/>
                </a:cubicBezTo>
                <a:cubicBezTo>
                  <a:pt x="228850" y="2054056"/>
                  <a:pt x="755181" y="2580387"/>
                  <a:pt x="1404444" y="2580387"/>
                </a:cubicBezTo>
                <a:cubicBezTo>
                  <a:pt x="2053707" y="2580387"/>
                  <a:pt x="2580038" y="2054056"/>
                  <a:pt x="2580038" y="1404793"/>
                </a:cubicBezTo>
                <a:cubicBezTo>
                  <a:pt x="2580038" y="755530"/>
                  <a:pt x="2053707" y="229199"/>
                  <a:pt x="1404444" y="229199"/>
                </a:cubicBezTo>
                <a:close/>
                <a:moveTo>
                  <a:pt x="1331086" y="0"/>
                </a:moveTo>
                <a:lnTo>
                  <a:pt x="1477802" y="0"/>
                </a:lnTo>
                <a:lnTo>
                  <a:pt x="1477802" y="145123"/>
                </a:lnTo>
                <a:lnTo>
                  <a:pt x="1533618" y="147942"/>
                </a:lnTo>
                <a:cubicBezTo>
                  <a:pt x="2128211" y="208326"/>
                  <a:pt x="2600912" y="681028"/>
                  <a:pt x="2661296" y="1275620"/>
                </a:cubicBezTo>
                <a:lnTo>
                  <a:pt x="2664115" y="1331436"/>
                </a:lnTo>
                <a:lnTo>
                  <a:pt x="2808889" y="1331436"/>
                </a:lnTo>
                <a:lnTo>
                  <a:pt x="2808889" y="1478149"/>
                </a:lnTo>
                <a:lnTo>
                  <a:pt x="2664115" y="1478149"/>
                </a:lnTo>
                <a:lnTo>
                  <a:pt x="2661296" y="1533966"/>
                </a:lnTo>
                <a:cubicBezTo>
                  <a:pt x="2600912" y="2128559"/>
                  <a:pt x="2128211" y="2601260"/>
                  <a:pt x="1533618" y="2661644"/>
                </a:cubicBezTo>
                <a:lnTo>
                  <a:pt x="1477797" y="2664463"/>
                </a:lnTo>
                <a:lnTo>
                  <a:pt x="1477797" y="2809584"/>
                </a:lnTo>
                <a:lnTo>
                  <a:pt x="1331092" y="2809584"/>
                </a:lnTo>
                <a:lnTo>
                  <a:pt x="1331092" y="2664463"/>
                </a:lnTo>
                <a:lnTo>
                  <a:pt x="1275272" y="2661644"/>
                </a:lnTo>
                <a:cubicBezTo>
                  <a:pt x="680680" y="2601260"/>
                  <a:pt x="207978" y="2128559"/>
                  <a:pt x="147594" y="1533966"/>
                </a:cubicBezTo>
                <a:lnTo>
                  <a:pt x="144775" y="1478149"/>
                </a:lnTo>
                <a:lnTo>
                  <a:pt x="0" y="1478149"/>
                </a:lnTo>
                <a:lnTo>
                  <a:pt x="0" y="1331436"/>
                </a:lnTo>
                <a:lnTo>
                  <a:pt x="144775" y="1331436"/>
                </a:lnTo>
                <a:lnTo>
                  <a:pt x="147594" y="1275620"/>
                </a:lnTo>
                <a:cubicBezTo>
                  <a:pt x="207978" y="681028"/>
                  <a:pt x="680680" y="208326"/>
                  <a:pt x="1275272" y="147942"/>
                </a:cubicBezTo>
                <a:lnTo>
                  <a:pt x="1331086" y="145123"/>
                </a:lnTo>
                <a:close/>
              </a:path>
            </a:pathLst>
          </a:custGeom>
          <a:solidFill>
            <a:schemeClr val="bg2">
              <a:lumMod val="20000"/>
              <a:lumOff val="80000"/>
              <a:alpha val="50000"/>
            </a:schemeClr>
          </a:solidFill>
          <a:ln w="35243" cap="flat">
            <a:noFill/>
            <a:prstDash val="solid"/>
            <a:miter/>
          </a:ln>
        </p:spPr>
        <p:txBody>
          <a:bodyPr wrap="square" rtlCol="0" anchor="ctr">
            <a:noAutofit/>
          </a:bodyPr>
          <a:lstStyle/>
          <a:p>
            <a:endParaRPr lang="en-US" sz="2400"/>
          </a:p>
        </p:txBody>
      </p:sp>
      <p:pic>
        <p:nvPicPr>
          <p:cNvPr id="29" name="Graphic 28">
            <a:extLst>
              <a:ext uri="{FF2B5EF4-FFF2-40B4-BE49-F238E27FC236}">
                <a16:creationId xmlns:a16="http://schemas.microsoft.com/office/drawing/2014/main" id="{63D90B39-44EB-CB37-31A7-87B926D91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1852584" y="949577"/>
            <a:ext cx="5080395" cy="5080395"/>
          </a:xfrm>
          <a:prstGeom prst="rect">
            <a:avLst/>
          </a:prstGeom>
        </p:spPr>
      </p:pic>
      <p:grpSp>
        <p:nvGrpSpPr>
          <p:cNvPr id="11" name="Group 10">
            <a:extLst>
              <a:ext uri="{FF2B5EF4-FFF2-40B4-BE49-F238E27FC236}">
                <a16:creationId xmlns:a16="http://schemas.microsoft.com/office/drawing/2014/main" id="{161979DC-45A3-3845-1397-E34899B019F7}"/>
              </a:ext>
            </a:extLst>
          </p:cNvPr>
          <p:cNvGrpSpPr/>
          <p:nvPr userDrawn="1"/>
        </p:nvGrpSpPr>
        <p:grpSpPr>
          <a:xfrm>
            <a:off x="-945962" y="1856774"/>
            <a:ext cx="3267147" cy="3266403"/>
            <a:chOff x="-194474" y="1666274"/>
            <a:chExt cx="3267147" cy="3266403"/>
          </a:xfrm>
        </p:grpSpPr>
        <p:sp>
          <p:nvSpPr>
            <p:cNvPr id="14" name="Text Placeholder 10">
              <a:extLst>
                <a:ext uri="{FF2B5EF4-FFF2-40B4-BE49-F238E27FC236}">
                  <a16:creationId xmlns:a16="http://schemas.microsoft.com/office/drawing/2014/main" id="{6B64EAF9-0067-8FA8-788E-D01FEB34F161}"/>
                </a:ext>
              </a:extLst>
            </p:cNvPr>
            <p:cNvSpPr txBox="1">
              <a:spLocks noChangeAspect="1"/>
            </p:cNvSpPr>
            <p:nvPr/>
          </p:nvSpPr>
          <p:spPr>
            <a:xfrm flipH="1">
              <a:off x="-194474" y="1666274"/>
              <a:ext cx="3267147" cy="3266403"/>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5" name="Text Placeholder 10">
              <a:extLst>
                <a:ext uri="{FF2B5EF4-FFF2-40B4-BE49-F238E27FC236}">
                  <a16:creationId xmlns:a16="http://schemas.microsoft.com/office/drawing/2014/main" id="{84F4EF99-B25F-E026-15CA-5F0475448E31}"/>
                </a:ext>
              </a:extLst>
            </p:cNvPr>
            <p:cNvSpPr txBox="1">
              <a:spLocks noChangeAspect="1"/>
            </p:cNvSpPr>
            <p:nvPr/>
          </p:nvSpPr>
          <p:spPr>
            <a:xfrm flipH="1">
              <a:off x="183205" y="2043580"/>
              <a:ext cx="2511790" cy="2511789"/>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6" name="Text Placeholder 10">
              <a:extLst>
                <a:ext uri="{FF2B5EF4-FFF2-40B4-BE49-F238E27FC236}">
                  <a16:creationId xmlns:a16="http://schemas.microsoft.com/office/drawing/2014/main" id="{C4D046CE-1ECC-3E77-C0A1-93F4E135E845}"/>
                </a:ext>
              </a:extLst>
            </p:cNvPr>
            <p:cNvSpPr txBox="1">
              <a:spLocks noChangeAspect="1"/>
            </p:cNvSpPr>
            <p:nvPr/>
          </p:nvSpPr>
          <p:spPr>
            <a:xfrm flipH="1">
              <a:off x="551783" y="2412158"/>
              <a:ext cx="1774634" cy="1774634"/>
            </a:xfrm>
            <a:prstGeom prst="ellipse">
              <a:avLst/>
            </a:prstGeom>
            <a:gradFill>
              <a:gsLst>
                <a:gs pos="0">
                  <a:schemeClr val="accent1">
                    <a:alpha val="35000"/>
                  </a:schemeClr>
                </a:gs>
                <a:gs pos="97000">
                  <a:schemeClr val="tx2">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17" name="Text Placeholder 10">
              <a:extLst>
                <a:ext uri="{FF2B5EF4-FFF2-40B4-BE49-F238E27FC236}">
                  <a16:creationId xmlns:a16="http://schemas.microsoft.com/office/drawing/2014/main" id="{E3B2A3CA-F3B3-30A1-C969-01BE31836017}"/>
                </a:ext>
              </a:extLst>
            </p:cNvPr>
            <p:cNvSpPr txBox="1">
              <a:spLocks noChangeAspect="1"/>
            </p:cNvSpPr>
            <p:nvPr/>
          </p:nvSpPr>
          <p:spPr>
            <a:xfrm flipH="1">
              <a:off x="924911" y="2785287"/>
              <a:ext cx="1028378" cy="1028378"/>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grpSp>
      <p:sp>
        <p:nvSpPr>
          <p:cNvPr id="2" name="Title 1">
            <a:extLst>
              <a:ext uri="{FF2B5EF4-FFF2-40B4-BE49-F238E27FC236}">
                <a16:creationId xmlns:a16="http://schemas.microsoft.com/office/drawing/2014/main" id="{1D4903BC-F32E-E9CB-CA05-DFB581000C3C}"/>
              </a:ext>
            </a:extLst>
          </p:cNvPr>
          <p:cNvSpPr>
            <a:spLocks noGrp="1"/>
          </p:cNvSpPr>
          <p:nvPr userDrawn="1">
            <p:ph type="title" hasCustomPrompt="1"/>
          </p:nvPr>
        </p:nvSpPr>
        <p:spPr/>
        <p:txBody>
          <a:bodyPr/>
          <a:lstStyle/>
          <a:p>
            <a:r>
              <a:rPr lang="en-US"/>
              <a:t>Add title</a:t>
            </a:r>
          </a:p>
        </p:txBody>
      </p:sp>
      <p:sp>
        <p:nvSpPr>
          <p:cNvPr id="9" name="Text Placeholder 7">
            <a:extLst>
              <a:ext uri="{FF2B5EF4-FFF2-40B4-BE49-F238E27FC236}">
                <a16:creationId xmlns:a16="http://schemas.microsoft.com/office/drawing/2014/main" id="{7C252319-2915-DF99-137D-179971782A57}"/>
              </a:ext>
            </a:extLst>
          </p:cNvPr>
          <p:cNvSpPr>
            <a:spLocks noGrp="1"/>
          </p:cNvSpPr>
          <p:nvPr userDrawn="1">
            <p:ph type="body" sz="quarter" idx="14" hasCustomPrompt="1"/>
          </p:nvPr>
        </p:nvSpPr>
        <p:spPr>
          <a:xfrm>
            <a:off x="575732" y="1058400"/>
            <a:ext cx="10752000" cy="379656"/>
          </a:xfrm>
        </p:spPr>
        <p:txBody>
          <a:bodyPr anchor="t">
            <a:noAutofit/>
          </a:bodyPr>
          <a:lstStyle>
            <a:lvl1pPr marL="0" indent="0">
              <a:spcBef>
                <a:spcPts val="0"/>
              </a:spcBef>
              <a:buFontTx/>
              <a:buNone/>
              <a:defRPr sz="1800" b="0" baseline="0">
                <a:solidFill>
                  <a:schemeClr val="tx1"/>
                </a:solidFill>
              </a:defRPr>
            </a:lvl1pPr>
          </a:lstStyle>
          <a:p>
            <a:pPr lvl="0"/>
            <a:r>
              <a:rPr lang="en-US" dirty="0"/>
              <a:t>Add optional subtitle</a:t>
            </a:r>
          </a:p>
        </p:txBody>
      </p:sp>
      <p:sp>
        <p:nvSpPr>
          <p:cNvPr id="20" name="Text Placeholder 10">
            <a:extLst>
              <a:ext uri="{FF2B5EF4-FFF2-40B4-BE49-F238E27FC236}">
                <a16:creationId xmlns:a16="http://schemas.microsoft.com/office/drawing/2014/main" id="{13B66312-1605-F729-C536-CE9D25CB93C3}"/>
              </a:ext>
            </a:extLst>
          </p:cNvPr>
          <p:cNvSpPr txBox="1">
            <a:spLocks noChangeAspect="1"/>
          </p:cNvSpPr>
          <p:nvPr userDrawn="1"/>
        </p:nvSpPr>
        <p:spPr>
          <a:xfrm>
            <a:off x="3204611"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1" name="Picture Placeholder 12">
            <a:extLst>
              <a:ext uri="{FF2B5EF4-FFF2-40B4-BE49-F238E27FC236}">
                <a16:creationId xmlns:a16="http://schemas.microsoft.com/office/drawing/2014/main" id="{E3C81E30-9067-96D9-9384-0555629793AF}"/>
              </a:ext>
            </a:extLst>
          </p:cNvPr>
          <p:cNvSpPr>
            <a:spLocks noGrp="1" noChangeAspect="1"/>
          </p:cNvSpPr>
          <p:nvPr userDrawn="1">
            <p:ph type="pic" sz="quarter" idx="82" hasCustomPrompt="1"/>
          </p:nvPr>
        </p:nvSpPr>
        <p:spPr>
          <a:xfrm>
            <a:off x="3294611"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dirty="0"/>
              <a:t>Add image</a:t>
            </a:r>
          </a:p>
        </p:txBody>
      </p:sp>
      <p:sp>
        <p:nvSpPr>
          <p:cNvPr id="22" name="Text Placeholder 10">
            <a:extLst>
              <a:ext uri="{FF2B5EF4-FFF2-40B4-BE49-F238E27FC236}">
                <a16:creationId xmlns:a16="http://schemas.microsoft.com/office/drawing/2014/main" id="{B1FCE344-9F9A-34B7-D9AC-8AB7030FD1AF}"/>
              </a:ext>
            </a:extLst>
          </p:cNvPr>
          <p:cNvSpPr txBox="1">
            <a:spLocks noChangeAspect="1"/>
          </p:cNvSpPr>
          <p:nvPr userDrawn="1"/>
        </p:nvSpPr>
        <p:spPr>
          <a:xfrm>
            <a:off x="5284619"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3" name="Picture Placeholder 12">
            <a:extLst>
              <a:ext uri="{FF2B5EF4-FFF2-40B4-BE49-F238E27FC236}">
                <a16:creationId xmlns:a16="http://schemas.microsoft.com/office/drawing/2014/main" id="{21DBFB1B-9FA7-3CC8-2347-FA6C76DEA73D}"/>
              </a:ext>
            </a:extLst>
          </p:cNvPr>
          <p:cNvSpPr>
            <a:spLocks noGrp="1" noChangeAspect="1"/>
          </p:cNvSpPr>
          <p:nvPr userDrawn="1">
            <p:ph type="pic" sz="quarter" idx="83" hasCustomPrompt="1"/>
          </p:nvPr>
        </p:nvSpPr>
        <p:spPr>
          <a:xfrm>
            <a:off x="5374619"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5" name="Text Placeholder 10">
            <a:extLst>
              <a:ext uri="{FF2B5EF4-FFF2-40B4-BE49-F238E27FC236}">
                <a16:creationId xmlns:a16="http://schemas.microsoft.com/office/drawing/2014/main" id="{D48E471D-3D06-6055-E383-A9471359663C}"/>
              </a:ext>
            </a:extLst>
          </p:cNvPr>
          <p:cNvSpPr txBox="1">
            <a:spLocks noChangeAspect="1"/>
          </p:cNvSpPr>
          <p:nvPr userDrawn="1"/>
        </p:nvSpPr>
        <p:spPr>
          <a:xfrm>
            <a:off x="7359078"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6" name="Picture Placeholder 12">
            <a:extLst>
              <a:ext uri="{FF2B5EF4-FFF2-40B4-BE49-F238E27FC236}">
                <a16:creationId xmlns:a16="http://schemas.microsoft.com/office/drawing/2014/main" id="{06431A25-5832-89F0-613B-07178B4B835E}"/>
              </a:ext>
            </a:extLst>
          </p:cNvPr>
          <p:cNvSpPr>
            <a:spLocks noGrp="1" noChangeAspect="1"/>
          </p:cNvSpPr>
          <p:nvPr userDrawn="1">
            <p:ph type="pic" sz="quarter" idx="84" hasCustomPrompt="1"/>
          </p:nvPr>
        </p:nvSpPr>
        <p:spPr>
          <a:xfrm>
            <a:off x="7449078"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27" name="Text Placeholder 10">
            <a:extLst>
              <a:ext uri="{FF2B5EF4-FFF2-40B4-BE49-F238E27FC236}">
                <a16:creationId xmlns:a16="http://schemas.microsoft.com/office/drawing/2014/main" id="{41767D79-FEDF-F4A8-3521-145003AD9AF1}"/>
              </a:ext>
            </a:extLst>
          </p:cNvPr>
          <p:cNvSpPr txBox="1">
            <a:spLocks noChangeAspect="1"/>
          </p:cNvSpPr>
          <p:nvPr userDrawn="1"/>
        </p:nvSpPr>
        <p:spPr>
          <a:xfrm>
            <a:off x="9433537" y="3039774"/>
            <a:ext cx="900000" cy="900000"/>
          </a:xfrm>
          <a:prstGeom prst="ellipse">
            <a:avLst/>
          </a:prstGeom>
          <a:gradFill>
            <a:gsLst>
              <a:gs pos="0">
                <a:schemeClr val="accent1"/>
              </a:gs>
              <a:gs pos="97000">
                <a:schemeClr val="tx2"/>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a:p>
        </p:txBody>
      </p:sp>
      <p:sp>
        <p:nvSpPr>
          <p:cNvPr id="28" name="Picture Placeholder 12">
            <a:extLst>
              <a:ext uri="{FF2B5EF4-FFF2-40B4-BE49-F238E27FC236}">
                <a16:creationId xmlns:a16="http://schemas.microsoft.com/office/drawing/2014/main" id="{7697AAD3-CCD3-5BE4-7FC1-ED30C3180FCB}"/>
              </a:ext>
            </a:extLst>
          </p:cNvPr>
          <p:cNvSpPr>
            <a:spLocks noGrp="1" noChangeAspect="1"/>
          </p:cNvSpPr>
          <p:nvPr userDrawn="1">
            <p:ph type="pic" sz="quarter" idx="85" hasCustomPrompt="1"/>
          </p:nvPr>
        </p:nvSpPr>
        <p:spPr>
          <a:xfrm>
            <a:off x="9523537" y="3129774"/>
            <a:ext cx="720000" cy="720000"/>
          </a:xfrm>
          <a:prstGeom prst="ellipse">
            <a:avLst/>
          </a:prstGeom>
          <a:noFill/>
          <a:ln w="88900">
            <a:noFill/>
          </a:ln>
        </p:spPr>
        <p:txBody>
          <a:bodyPr wrap="none" lIns="90000" anchor="ctr">
            <a:normAutofit/>
          </a:bodyPr>
          <a:lstStyle>
            <a:lvl1pPr marL="0" indent="0" algn="ctr" defTabSz="685783" rtl="0" eaLnBrk="1" latinLnBrk="0" hangingPunct="1">
              <a:lnSpc>
                <a:spcPct val="100000"/>
              </a:lnSpc>
              <a:spcBef>
                <a:spcPts val="800"/>
              </a:spcBef>
              <a:buClr>
                <a:schemeClr val="accent2"/>
              </a:buClr>
              <a:buFont typeface="Arial" panose="020B0604020202020204" pitchFamily="34" charset="0"/>
              <a:buNone/>
              <a:defRPr lang="en-US" sz="933" b="0" i="0" kern="1200" dirty="0">
                <a:solidFill>
                  <a:schemeClr val="bg1"/>
                </a:solidFill>
                <a:latin typeface="+mn-lt"/>
                <a:ea typeface="+mn-ea"/>
                <a:cs typeface="+mn-cs"/>
              </a:defRPr>
            </a:lvl1pPr>
          </a:lstStyle>
          <a:p>
            <a:r>
              <a:rPr lang="en-US"/>
              <a:t>Add image</a:t>
            </a:r>
          </a:p>
        </p:txBody>
      </p:sp>
      <p:sp>
        <p:nvSpPr>
          <p:cNvPr id="53" name="Text Placeholder 5">
            <a:extLst>
              <a:ext uri="{FF2B5EF4-FFF2-40B4-BE49-F238E27FC236}">
                <a16:creationId xmlns:a16="http://schemas.microsoft.com/office/drawing/2014/main" id="{82198502-DB39-B55E-6106-4B0A68FFFD9A}"/>
              </a:ext>
            </a:extLst>
          </p:cNvPr>
          <p:cNvSpPr>
            <a:spLocks noGrp="1"/>
          </p:cNvSpPr>
          <p:nvPr userDrawn="1">
            <p:ph type="body" sz="quarter" idx="81" hasCustomPrompt="1"/>
          </p:nvPr>
        </p:nvSpPr>
        <p:spPr>
          <a:xfrm>
            <a:off x="3204611"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5" name="Text Placeholder 5">
            <a:extLst>
              <a:ext uri="{FF2B5EF4-FFF2-40B4-BE49-F238E27FC236}">
                <a16:creationId xmlns:a16="http://schemas.microsoft.com/office/drawing/2014/main" id="{8AAE83FC-B02C-42B0-9785-721397D5F249}"/>
              </a:ext>
            </a:extLst>
          </p:cNvPr>
          <p:cNvSpPr>
            <a:spLocks noGrp="1"/>
          </p:cNvSpPr>
          <p:nvPr>
            <p:ph type="body" sz="quarter" idx="86" hasCustomPrompt="1"/>
          </p:nvPr>
        </p:nvSpPr>
        <p:spPr>
          <a:xfrm>
            <a:off x="5284619"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6" name="Text Placeholder 5">
            <a:extLst>
              <a:ext uri="{FF2B5EF4-FFF2-40B4-BE49-F238E27FC236}">
                <a16:creationId xmlns:a16="http://schemas.microsoft.com/office/drawing/2014/main" id="{326605BD-3F89-BDA5-3A39-A132425245BC}"/>
              </a:ext>
            </a:extLst>
          </p:cNvPr>
          <p:cNvSpPr>
            <a:spLocks noGrp="1"/>
          </p:cNvSpPr>
          <p:nvPr>
            <p:ph type="body" sz="quarter" idx="87" hasCustomPrompt="1"/>
          </p:nvPr>
        </p:nvSpPr>
        <p:spPr>
          <a:xfrm>
            <a:off x="7359078"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37" name="Text Placeholder 5">
            <a:extLst>
              <a:ext uri="{FF2B5EF4-FFF2-40B4-BE49-F238E27FC236}">
                <a16:creationId xmlns:a16="http://schemas.microsoft.com/office/drawing/2014/main" id="{4E1A0B7D-DDB9-B7FC-C16E-2CD15518EB97}"/>
              </a:ext>
            </a:extLst>
          </p:cNvPr>
          <p:cNvSpPr>
            <a:spLocks noGrp="1"/>
          </p:cNvSpPr>
          <p:nvPr>
            <p:ph type="body" sz="quarter" idx="88" hasCustomPrompt="1"/>
          </p:nvPr>
        </p:nvSpPr>
        <p:spPr>
          <a:xfrm>
            <a:off x="9433537" y="4192551"/>
            <a:ext cx="1917204" cy="1823391"/>
          </a:xfrm>
          <a:prstGeom prst="callout1">
            <a:avLst>
              <a:gd name="adj1" fmla="val -13835"/>
              <a:gd name="adj2" fmla="val 23231"/>
              <a:gd name="adj3" fmla="val 125"/>
              <a:gd name="adj4" fmla="val 23177"/>
            </a:avLst>
          </a:prstGeom>
          <a:noFill/>
          <a:ln>
            <a:solidFill>
              <a:schemeClr val="accent1"/>
            </a:solidFill>
          </a:ln>
        </p:spPr>
        <p:txBody>
          <a:bodyPr vert="horz" lIns="91440" tIns="45720" rIns="91440" bIns="45720" rtlCol="0">
            <a:noAutofit/>
          </a:bodyPr>
          <a:lstStyle>
            <a:lvl1pPr>
              <a:defRPr lang="en-US" dirty="0"/>
            </a:lvl1pPr>
            <a:lvl2pPr>
              <a:defRPr lang="en-US" dirty="0"/>
            </a:lvl2pPr>
          </a:lstStyle>
          <a:p>
            <a:pPr lvl="0"/>
            <a:r>
              <a:rPr lang="en-US" dirty="0"/>
              <a:t>Add text</a:t>
            </a:r>
          </a:p>
          <a:p>
            <a:pPr lvl="1"/>
            <a:r>
              <a:rPr lang="en-US" dirty="0"/>
              <a:t>Second level</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userDrawn="1">
            <p:ph type="sldNum" sz="quarter" idx="15"/>
          </p:nvPr>
        </p:nvSpPr>
        <p:spPr>
          <a:solidFill>
            <a:schemeClr val="bg1"/>
          </a:solidFill>
        </p:spPr>
        <p:txBody>
          <a:bodyPr/>
          <a:lstStyle/>
          <a:p>
            <a:fld id="{AD835BC3-8651-5249-B4F1-13C2014775C5}" type="slidenum">
              <a:rPr lang="en-US" smtClean="0"/>
              <a:pPr/>
              <a:t>‹#›</a:t>
            </a:fld>
            <a:endParaRPr lang="en-US"/>
          </a:p>
        </p:txBody>
      </p:sp>
      <p:sp>
        <p:nvSpPr>
          <p:cNvPr id="4" name="Footer Placeholder 3"/>
          <p:cNvSpPr>
            <a:spLocks noGrp="1"/>
          </p:cNvSpPr>
          <p:nvPr userDrawn="1">
            <p:ph type="ftr" sz="quarter" idx="11"/>
          </p:nvPr>
        </p:nvSpPr>
        <p:spPr/>
        <p:txBody>
          <a:bodyPr/>
          <a:lstStyle/>
          <a:p>
            <a:endParaRPr lang="en-US"/>
          </a:p>
        </p:txBody>
      </p:sp>
      <p:sp>
        <p:nvSpPr>
          <p:cNvPr id="32" name="TextBox 31">
            <a:extLst>
              <a:ext uri="{FF2B5EF4-FFF2-40B4-BE49-F238E27FC236}">
                <a16:creationId xmlns:a16="http://schemas.microsoft.com/office/drawing/2014/main" id="{BB4127DF-596D-F291-2ECF-9B2C6E9CE363}"/>
              </a:ext>
            </a:extLst>
          </p:cNvPr>
          <p:cNvSpPr txBox="1"/>
          <p:nvPr userDrawn="1"/>
        </p:nvSpPr>
        <p:spPr>
          <a:xfrm>
            <a:off x="0" y="-217179"/>
            <a:ext cx="949546" cy="159462"/>
          </a:xfrm>
          <a:prstGeom prst="rect">
            <a:avLst/>
          </a:prstGeom>
          <a:noFill/>
          <a:ln w="3175">
            <a:noFill/>
          </a:ln>
        </p:spPr>
        <p:txBody>
          <a:bodyPr vert="horz" wrap="none" lIns="36000" tIns="18000" rIns="36000" bIns="18000" rtlCol="0" anchor="t">
            <a:spAutoFit/>
          </a:bodyPr>
          <a:lstStyle>
            <a:defPPr>
              <a:defRPr lang="en-US"/>
            </a:defPPr>
            <a:lvl1pPr lvl="0">
              <a:spcBef>
                <a:spcPts val="600"/>
              </a:spcBef>
              <a:defRPr sz="800">
                <a:solidFill>
                  <a:schemeClr val="bg2"/>
                </a:solidFill>
              </a:defRPr>
            </a:lvl1pPr>
          </a:lstStyle>
          <a:p>
            <a:pPr lvl="0"/>
            <a:r>
              <a:rPr lang="en-US" dirty="0"/>
              <a:t>Infographic </a:t>
            </a:r>
            <a:r>
              <a:rPr lang="en-US" sz="800" kern="1200" dirty="0">
                <a:solidFill>
                  <a:schemeClr val="bg2"/>
                </a:solidFill>
                <a:latin typeface="+mn-lt"/>
                <a:ea typeface="+mn-ea"/>
                <a:cs typeface="+mn-cs"/>
              </a:rPr>
              <a:t>-</a:t>
            </a:r>
            <a:r>
              <a:rPr lang="en-US" dirty="0"/>
              <a:t> Levels</a:t>
            </a:r>
          </a:p>
        </p:txBody>
      </p:sp>
    </p:spTree>
    <p:extLst>
      <p:ext uri="{BB962C8B-B14F-4D97-AF65-F5344CB8AC3E}">
        <p14:creationId xmlns:p14="http://schemas.microsoft.com/office/powerpoint/2010/main" val="361523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4AF4740-A8DA-EF36-5694-C85B5C383E4C}"/>
              </a:ext>
            </a:extLst>
          </p:cNvPr>
          <p:cNvGrpSpPr/>
          <p:nvPr userDrawn="1"/>
        </p:nvGrpSpPr>
        <p:grpSpPr>
          <a:xfrm>
            <a:off x="-1" y="0"/>
            <a:ext cx="12192001" cy="6864459"/>
            <a:chOff x="-1" y="0"/>
            <a:chExt cx="12192001" cy="6864459"/>
          </a:xfrm>
        </p:grpSpPr>
        <p:sp>
          <p:nvSpPr>
            <p:cNvPr id="2" name="Freeform 1">
              <a:extLst>
                <a:ext uri="{FF2B5EF4-FFF2-40B4-BE49-F238E27FC236}">
                  <a16:creationId xmlns:a16="http://schemas.microsoft.com/office/drawing/2014/main" id="{CED799F1-07A7-977F-03F3-F69E202047DD}"/>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5" name="Rectangle 14">
              <a:extLst>
                <a:ext uri="{FF2B5EF4-FFF2-40B4-BE49-F238E27FC236}">
                  <a16:creationId xmlns:a16="http://schemas.microsoft.com/office/drawing/2014/main" id="{FBCC6321-75C9-B53A-CDC2-B2C831F71E75}"/>
                </a:ext>
              </a:extLst>
            </p:cNvPr>
            <p:cNvSpPr/>
            <p:nvPr userDrawn="1"/>
          </p:nvSpPr>
          <p:spPr>
            <a:xfrm>
              <a:off x="-1" y="0"/>
              <a:ext cx="9291235" cy="6858000"/>
            </a:xfrm>
            <a:prstGeom prst="rect">
              <a:avLst/>
            </a:prstGeom>
            <a:gradFill>
              <a:gsLst>
                <a:gs pos="43000">
                  <a:schemeClr val="bg1"/>
                </a:gs>
                <a:gs pos="73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A0D2CBFC-F2DA-633A-1778-3A23C6D869C2}"/>
                </a:ext>
              </a:extLst>
            </p:cNvPr>
            <p:cNvSpPr/>
            <p:nvPr userDrawn="1"/>
          </p:nvSpPr>
          <p:spPr>
            <a:xfrm flipH="1">
              <a:off x="11355544" y="4977023"/>
              <a:ext cx="836456" cy="1887436"/>
            </a:xfrm>
            <a:custGeom>
              <a:avLst/>
              <a:gdLst>
                <a:gd name="connsiteX0" fmla="*/ 0 w 627342"/>
                <a:gd name="connsiteY0" fmla="*/ 0 h 1415577"/>
                <a:gd name="connsiteX1" fmla="*/ 627342 w 627342"/>
                <a:gd name="connsiteY1" fmla="*/ 1415577 h 1415577"/>
                <a:gd name="connsiteX2" fmla="*/ 0 w 627342"/>
                <a:gd name="connsiteY2" fmla="*/ 1415577 h 1415577"/>
              </a:gdLst>
              <a:ahLst/>
              <a:cxnLst>
                <a:cxn ang="0">
                  <a:pos x="connsiteX0" y="connsiteY0"/>
                </a:cxn>
                <a:cxn ang="0">
                  <a:pos x="connsiteX1" y="connsiteY1"/>
                </a:cxn>
                <a:cxn ang="0">
                  <a:pos x="connsiteX2" y="connsiteY2"/>
                </a:cxn>
              </a:cxnLst>
              <a:rect l="l" t="t" r="r" b="b"/>
              <a:pathLst>
                <a:path w="627342" h="1415577">
                  <a:moveTo>
                    <a:pt x="0" y="0"/>
                  </a:moveTo>
                  <a:lnTo>
                    <a:pt x="627342" y="1415577"/>
                  </a:lnTo>
                  <a:lnTo>
                    <a:pt x="0" y="1415577"/>
                  </a:lnTo>
                  <a:close/>
                </a:path>
              </a:pathLst>
            </a:custGeom>
            <a:gradFill>
              <a:gsLst>
                <a:gs pos="0">
                  <a:schemeClr val="bg1">
                    <a:lumMod val="95000"/>
                    <a:alpha val="0"/>
                  </a:schemeClr>
                </a:gs>
                <a:gs pos="100000">
                  <a:schemeClr val="bg1">
                    <a:lumMod val="95000"/>
                    <a:alpha val="63000"/>
                  </a:schemeClr>
                </a:gs>
              </a:gsLst>
              <a:path path="circle">
                <a:fillToRect l="100000" t="100000"/>
              </a:path>
            </a:gradFill>
            <a:ln w="168570" cap="flat">
              <a:noFill/>
              <a:prstDash val="solid"/>
              <a:miter/>
            </a:ln>
          </p:spPr>
          <p:txBody>
            <a:bodyPr wrap="square" rtlCol="0" anchor="ctr">
              <a:noAutofit/>
            </a:bodyPr>
            <a:lstStyle/>
            <a:p>
              <a:pPr lvl="0"/>
              <a:endParaRPr lang="en-US" sz="2400"/>
            </a:p>
          </p:txBody>
        </p:sp>
      </p:grpSp>
      <p:sp>
        <p:nvSpPr>
          <p:cNvPr id="4" name="Footer Placeholder 3"/>
          <p:cNvSpPr>
            <a:spLocks noGrp="1"/>
          </p:cNvSpPr>
          <p:nvPr>
            <p:ph type="ftr" sz="quarter" idx="11"/>
          </p:nvPr>
        </p:nvSpPr>
        <p:spPr>
          <a:xfrm>
            <a:off x="575733" y="6264915"/>
            <a:ext cx="4363264" cy="365125"/>
          </a:xfrm>
        </p:spPr>
        <p:txBody>
          <a:bodyPr/>
          <a:lstStyle/>
          <a:p>
            <a:endParaRPr lang="en-US"/>
          </a:p>
        </p:txBody>
      </p:sp>
      <p:sp>
        <p:nvSpPr>
          <p:cNvPr id="9" name="Text Placeholder 7">
            <a:extLst>
              <a:ext uri="{FF2B5EF4-FFF2-40B4-BE49-F238E27FC236}">
                <a16:creationId xmlns:a16="http://schemas.microsoft.com/office/drawing/2014/main" id="{7C252319-2915-DF99-137D-179971782A57}"/>
              </a:ext>
            </a:extLst>
          </p:cNvPr>
          <p:cNvSpPr>
            <a:spLocks noGrp="1"/>
          </p:cNvSpPr>
          <p:nvPr>
            <p:ph type="body" sz="quarter" idx="14" hasCustomPrompt="1"/>
          </p:nvPr>
        </p:nvSpPr>
        <p:spPr>
          <a:xfrm>
            <a:off x="575732" y="3277661"/>
            <a:ext cx="4363200" cy="1829852"/>
          </a:xfrm>
        </p:spPr>
        <p:txBody>
          <a:bodyPr anchor="t">
            <a:noAutofit/>
          </a:bodyPr>
          <a:lstStyle>
            <a:lvl1pPr marL="0" indent="0">
              <a:spcBef>
                <a:spcPts val="0"/>
              </a:spcBef>
              <a:buFontTx/>
              <a:buNone/>
              <a:defRPr sz="1800" b="0" baseline="0">
                <a:solidFill>
                  <a:schemeClr val="tx1"/>
                </a:solidFill>
              </a:defRPr>
            </a:lvl1pPr>
          </a:lstStyle>
          <a:p>
            <a:pPr lvl="0"/>
            <a:r>
              <a:rPr lang="en-US"/>
              <a:t>Add optional subtitle</a:t>
            </a:r>
          </a:p>
        </p:txBody>
      </p:sp>
      <p:sp>
        <p:nvSpPr>
          <p:cNvPr id="3" name="Title 2">
            <a:extLst>
              <a:ext uri="{FF2B5EF4-FFF2-40B4-BE49-F238E27FC236}">
                <a16:creationId xmlns:a16="http://schemas.microsoft.com/office/drawing/2014/main" id="{E4F47F6D-270A-02D5-F701-ADDE062FA89C}"/>
              </a:ext>
            </a:extLst>
          </p:cNvPr>
          <p:cNvSpPr>
            <a:spLocks noGrp="1"/>
          </p:cNvSpPr>
          <p:nvPr>
            <p:ph type="title" hasCustomPrompt="1"/>
          </p:nvPr>
        </p:nvSpPr>
        <p:spPr>
          <a:xfrm>
            <a:off x="575733" y="1410487"/>
            <a:ext cx="4363263" cy="1829853"/>
          </a:xfrm>
        </p:spPr>
        <p:txBody>
          <a:bodyPr anchor="b">
            <a:noAutofit/>
          </a:bodyPr>
          <a:lstStyle>
            <a:lvl1pPr>
              <a:defRPr sz="3600"/>
            </a:lvl1pPr>
          </a:lstStyle>
          <a:p>
            <a:r>
              <a:rPr lang="en-US"/>
              <a:t>Agenda Title</a:t>
            </a:r>
          </a:p>
        </p:txBody>
      </p:sp>
      <p:cxnSp>
        <p:nvCxnSpPr>
          <p:cNvPr id="7" name="Straight Connector 6">
            <a:extLst>
              <a:ext uri="{FF2B5EF4-FFF2-40B4-BE49-F238E27FC236}">
                <a16:creationId xmlns:a16="http://schemas.microsoft.com/office/drawing/2014/main" id="{15027B3A-300F-98EB-B64B-287DFF2846E7}"/>
              </a:ext>
            </a:extLst>
          </p:cNvPr>
          <p:cNvCxnSpPr>
            <a:cxnSpLocks/>
          </p:cNvCxnSpPr>
          <p:nvPr userDrawn="1"/>
        </p:nvCxnSpPr>
        <p:spPr>
          <a:xfrm>
            <a:off x="5578637" y="0"/>
            <a:ext cx="0" cy="6858000"/>
          </a:xfrm>
          <a:prstGeom prst="lin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 Placeholder 9">
            <a:extLst>
              <a:ext uri="{FF2B5EF4-FFF2-40B4-BE49-F238E27FC236}">
                <a16:creationId xmlns:a16="http://schemas.microsoft.com/office/drawing/2014/main" id="{C07602A3-5EA1-6A48-9C06-09322CACA00C}"/>
              </a:ext>
            </a:extLst>
          </p:cNvPr>
          <p:cNvSpPr>
            <a:spLocks noGrp="1"/>
          </p:cNvSpPr>
          <p:nvPr>
            <p:ph type="body" sz="quarter" idx="16" hasCustomPrompt="1"/>
          </p:nvPr>
        </p:nvSpPr>
        <p:spPr>
          <a:xfrm>
            <a:off x="5365172" y="552550"/>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1" name="Text Placeholder 9">
            <a:extLst>
              <a:ext uri="{FF2B5EF4-FFF2-40B4-BE49-F238E27FC236}">
                <a16:creationId xmlns:a16="http://schemas.microsoft.com/office/drawing/2014/main" id="{BAE0783D-C0C2-9356-FD7E-DA126E3D51A5}"/>
              </a:ext>
            </a:extLst>
          </p:cNvPr>
          <p:cNvSpPr>
            <a:spLocks noGrp="1"/>
          </p:cNvSpPr>
          <p:nvPr>
            <p:ph type="body" sz="quarter" idx="17" hasCustomPrompt="1"/>
          </p:nvPr>
        </p:nvSpPr>
        <p:spPr>
          <a:xfrm>
            <a:off x="5365172" y="1515469"/>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2" name="Text Placeholder 9">
            <a:extLst>
              <a:ext uri="{FF2B5EF4-FFF2-40B4-BE49-F238E27FC236}">
                <a16:creationId xmlns:a16="http://schemas.microsoft.com/office/drawing/2014/main" id="{77DA5969-862D-097F-DFDB-38C28AA25A61}"/>
              </a:ext>
            </a:extLst>
          </p:cNvPr>
          <p:cNvSpPr>
            <a:spLocks noGrp="1"/>
          </p:cNvSpPr>
          <p:nvPr>
            <p:ph type="body" sz="quarter" idx="18" hasCustomPrompt="1"/>
          </p:nvPr>
        </p:nvSpPr>
        <p:spPr>
          <a:xfrm>
            <a:off x="5365172" y="2478387"/>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3" name="Text Placeholder 9">
            <a:extLst>
              <a:ext uri="{FF2B5EF4-FFF2-40B4-BE49-F238E27FC236}">
                <a16:creationId xmlns:a16="http://schemas.microsoft.com/office/drawing/2014/main" id="{257C06D1-9050-9D63-280C-6D82E3B9B020}"/>
              </a:ext>
            </a:extLst>
          </p:cNvPr>
          <p:cNvSpPr>
            <a:spLocks noGrp="1"/>
          </p:cNvSpPr>
          <p:nvPr>
            <p:ph type="body" sz="quarter" idx="19" hasCustomPrompt="1"/>
          </p:nvPr>
        </p:nvSpPr>
        <p:spPr>
          <a:xfrm>
            <a:off x="5365172" y="3441306"/>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4" name="Text Placeholder 9">
            <a:extLst>
              <a:ext uri="{FF2B5EF4-FFF2-40B4-BE49-F238E27FC236}">
                <a16:creationId xmlns:a16="http://schemas.microsoft.com/office/drawing/2014/main" id="{4110A56F-2865-F02A-4439-30373B3E6AC3}"/>
              </a:ext>
            </a:extLst>
          </p:cNvPr>
          <p:cNvSpPr>
            <a:spLocks noGrp="1"/>
          </p:cNvSpPr>
          <p:nvPr>
            <p:ph type="body" sz="quarter" idx="20" hasCustomPrompt="1"/>
          </p:nvPr>
        </p:nvSpPr>
        <p:spPr>
          <a:xfrm>
            <a:off x="5365172" y="440422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6" name="Text Placeholder 9">
            <a:extLst>
              <a:ext uri="{FF2B5EF4-FFF2-40B4-BE49-F238E27FC236}">
                <a16:creationId xmlns:a16="http://schemas.microsoft.com/office/drawing/2014/main" id="{1FB78AEE-F131-D4C1-B8E2-61A8E23BD898}"/>
              </a:ext>
            </a:extLst>
          </p:cNvPr>
          <p:cNvSpPr>
            <a:spLocks noGrp="1"/>
          </p:cNvSpPr>
          <p:nvPr>
            <p:ph type="body" sz="quarter" idx="22" hasCustomPrompt="1"/>
          </p:nvPr>
        </p:nvSpPr>
        <p:spPr>
          <a:xfrm>
            <a:off x="5365172" y="5367145"/>
            <a:ext cx="413569" cy="423612"/>
          </a:xfrm>
          <a:prstGeom prst="ellipse">
            <a:avLst/>
          </a:prstGeom>
          <a:gradFill>
            <a:gsLst>
              <a:gs pos="0">
                <a:schemeClr val="accent1"/>
              </a:gs>
              <a:gs pos="100000">
                <a:schemeClr val="tx2"/>
              </a:gs>
            </a:gsLst>
            <a:lin ang="2700000" scaled="0"/>
          </a:gradFill>
          <a:ln>
            <a:noFill/>
          </a:ln>
        </p:spPr>
        <p:txBody>
          <a:bodyPr wrap="none" lIns="36000" tIns="36000" rIns="36000" bIns="36000" anchor="ctr">
            <a:noAutofit/>
          </a:bodyPr>
          <a:lstStyle>
            <a:lvl1pPr algn="ctr">
              <a:defRPr sz="1400" b="0" i="0">
                <a:ln>
                  <a:noFill/>
                </a:ln>
                <a:solidFill>
                  <a:schemeClr val="bg1"/>
                </a:solidFill>
                <a:latin typeface="Arial Nova Light" panose="020B0304020202020204" pitchFamily="34" charset="0"/>
              </a:defRPr>
            </a:lvl1pPr>
          </a:lstStyle>
          <a:p>
            <a:pPr lvl="0"/>
            <a:r>
              <a:rPr lang="en-US"/>
              <a:t>#</a:t>
            </a:r>
          </a:p>
        </p:txBody>
      </p:sp>
      <p:sp>
        <p:nvSpPr>
          <p:cNvPr id="18" name="Text Placeholder 17">
            <a:extLst>
              <a:ext uri="{FF2B5EF4-FFF2-40B4-BE49-F238E27FC236}">
                <a16:creationId xmlns:a16="http://schemas.microsoft.com/office/drawing/2014/main" id="{6B418D88-2207-7AAE-A23A-480D6F03B120}"/>
              </a:ext>
            </a:extLst>
          </p:cNvPr>
          <p:cNvSpPr>
            <a:spLocks noGrp="1"/>
          </p:cNvSpPr>
          <p:nvPr>
            <p:ph type="body" sz="quarter" idx="23" hasCustomPrompt="1"/>
          </p:nvPr>
        </p:nvSpPr>
        <p:spPr>
          <a:xfrm>
            <a:off x="5958417" y="447568"/>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19" name="Text Placeholder 17">
            <a:extLst>
              <a:ext uri="{FF2B5EF4-FFF2-40B4-BE49-F238E27FC236}">
                <a16:creationId xmlns:a16="http://schemas.microsoft.com/office/drawing/2014/main" id="{CD80F54D-7304-E3C3-EF4F-ACFB6ABB36FB}"/>
              </a:ext>
            </a:extLst>
          </p:cNvPr>
          <p:cNvSpPr>
            <a:spLocks noGrp="1"/>
          </p:cNvSpPr>
          <p:nvPr>
            <p:ph type="body" sz="quarter" idx="24" hasCustomPrompt="1"/>
          </p:nvPr>
        </p:nvSpPr>
        <p:spPr>
          <a:xfrm>
            <a:off x="5958417" y="1410487"/>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0" name="Text Placeholder 17">
            <a:extLst>
              <a:ext uri="{FF2B5EF4-FFF2-40B4-BE49-F238E27FC236}">
                <a16:creationId xmlns:a16="http://schemas.microsoft.com/office/drawing/2014/main" id="{CAF29D1A-8D1C-01F0-7E57-118E1655EBCB}"/>
              </a:ext>
            </a:extLst>
          </p:cNvPr>
          <p:cNvSpPr>
            <a:spLocks noGrp="1"/>
          </p:cNvSpPr>
          <p:nvPr>
            <p:ph type="body" sz="quarter" idx="25" hasCustomPrompt="1"/>
          </p:nvPr>
        </p:nvSpPr>
        <p:spPr>
          <a:xfrm>
            <a:off x="5958417" y="2373405"/>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a:t>
            </a:r>
          </a:p>
          <a:p>
            <a:pPr lvl="1"/>
            <a:r>
              <a:rPr lang="en-US"/>
              <a:t>Second level</a:t>
            </a:r>
          </a:p>
        </p:txBody>
      </p:sp>
      <p:sp>
        <p:nvSpPr>
          <p:cNvPr id="21" name="Text Placeholder 17">
            <a:extLst>
              <a:ext uri="{FF2B5EF4-FFF2-40B4-BE49-F238E27FC236}">
                <a16:creationId xmlns:a16="http://schemas.microsoft.com/office/drawing/2014/main" id="{7AD04F9D-8D62-8CD0-8D79-80D10677B621}"/>
              </a:ext>
            </a:extLst>
          </p:cNvPr>
          <p:cNvSpPr>
            <a:spLocks noGrp="1"/>
          </p:cNvSpPr>
          <p:nvPr>
            <p:ph type="body" sz="quarter" idx="26" hasCustomPrompt="1"/>
          </p:nvPr>
        </p:nvSpPr>
        <p:spPr>
          <a:xfrm>
            <a:off x="5958417" y="333632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2" name="Text Placeholder 17">
            <a:extLst>
              <a:ext uri="{FF2B5EF4-FFF2-40B4-BE49-F238E27FC236}">
                <a16:creationId xmlns:a16="http://schemas.microsoft.com/office/drawing/2014/main" id="{EB464EEE-3E02-0966-7EA5-4BB04B23E630}"/>
              </a:ext>
            </a:extLst>
          </p:cNvPr>
          <p:cNvSpPr>
            <a:spLocks noGrp="1"/>
          </p:cNvSpPr>
          <p:nvPr>
            <p:ph type="body" sz="quarter" idx="27" hasCustomPrompt="1"/>
          </p:nvPr>
        </p:nvSpPr>
        <p:spPr>
          <a:xfrm>
            <a:off x="5958417" y="4299243"/>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4" name="Text Placeholder 17">
            <a:extLst>
              <a:ext uri="{FF2B5EF4-FFF2-40B4-BE49-F238E27FC236}">
                <a16:creationId xmlns:a16="http://schemas.microsoft.com/office/drawing/2014/main" id="{B056B2DA-4A4B-667F-E538-CD8FA512249D}"/>
              </a:ext>
            </a:extLst>
          </p:cNvPr>
          <p:cNvSpPr>
            <a:spLocks noGrp="1"/>
          </p:cNvSpPr>
          <p:nvPr>
            <p:ph type="body" sz="quarter" idx="29" hasCustomPrompt="1"/>
          </p:nvPr>
        </p:nvSpPr>
        <p:spPr>
          <a:xfrm>
            <a:off x="5958417" y="5262164"/>
            <a:ext cx="4417483" cy="633571"/>
          </a:xfrm>
        </p:spPr>
        <p:txBody>
          <a:bodyPr anchor="ctr">
            <a:noAutofit/>
          </a:bodyPr>
          <a:lstStyle>
            <a:lvl1pPr>
              <a:spcBef>
                <a:spcPts val="267"/>
              </a:spcBef>
              <a:defRPr>
                <a:solidFill>
                  <a:schemeClr val="tx2"/>
                </a:solidFill>
              </a:defRPr>
            </a:lvl1pPr>
            <a:lvl2pPr marL="122764" indent="-122764">
              <a:spcBef>
                <a:spcPts val="267"/>
              </a:spcBef>
              <a:tabLst/>
              <a:defRPr sz="1400">
                <a:solidFill>
                  <a:schemeClr val="tx1"/>
                </a:solidFill>
              </a:defRPr>
            </a:lvl2pPr>
          </a:lstStyle>
          <a:p>
            <a:pPr lvl="0"/>
            <a:r>
              <a:rPr lang="en-US"/>
              <a:t>Agenda Item </a:t>
            </a:r>
          </a:p>
          <a:p>
            <a:pPr lvl="1"/>
            <a:r>
              <a:rPr lang="en-US"/>
              <a:t>Second level</a:t>
            </a:r>
          </a:p>
        </p:txBody>
      </p:sp>
      <p:sp>
        <p:nvSpPr>
          <p:cNvPr id="23" name="TextBox 22">
            <a:extLst>
              <a:ext uri="{FF2B5EF4-FFF2-40B4-BE49-F238E27FC236}">
                <a16:creationId xmlns:a16="http://schemas.microsoft.com/office/drawing/2014/main" id="{EF8142E8-5056-D9E2-D9B1-DD572A818418}"/>
              </a:ext>
            </a:extLst>
          </p:cNvPr>
          <p:cNvSpPr txBox="1"/>
          <p:nvPr userDrawn="1"/>
        </p:nvSpPr>
        <p:spPr>
          <a:xfrm>
            <a:off x="0" y="-217179"/>
            <a:ext cx="680242" cy="159462"/>
          </a:xfrm>
          <a:prstGeom prst="rect">
            <a:avLst/>
          </a:prstGeom>
          <a:noFill/>
          <a:ln w="3175">
            <a:noFill/>
          </a:ln>
        </p:spPr>
        <p:txBody>
          <a:bodyPr vert="horz" wrap="none" lIns="36000" tIns="18000" rIns="36000" bIns="18000" rtlCol="0" anchor="t">
            <a:spAutoFit/>
          </a:bodyPr>
          <a:lstStyle/>
          <a:p>
            <a:pPr algn="l">
              <a:spcBef>
                <a:spcPts val="600"/>
              </a:spcBef>
            </a:pPr>
            <a:r>
              <a:rPr lang="en-US" sz="800" dirty="0">
                <a:solidFill>
                  <a:schemeClr val="bg2"/>
                </a:solidFill>
              </a:rPr>
              <a:t>Ordre du jour</a:t>
            </a:r>
          </a:p>
        </p:txBody>
      </p:sp>
      <p:sp>
        <p:nvSpPr>
          <p:cNvPr id="6" name="Slide Number Placeholder 5">
            <a:extLst>
              <a:ext uri="{FF2B5EF4-FFF2-40B4-BE49-F238E27FC236}">
                <a16:creationId xmlns:a16="http://schemas.microsoft.com/office/drawing/2014/main" id="{6411B703-7804-18D3-9CBD-33E6FD02180A}"/>
              </a:ext>
            </a:extLst>
          </p:cNvPr>
          <p:cNvSpPr>
            <a:spLocks noGrp="1"/>
          </p:cNvSpPr>
          <p:nvPr>
            <p:ph type="sldNum" sz="quarter" idx="15"/>
          </p:nvPr>
        </p:nvSpPr>
        <p:spPr>
          <a:solidFill>
            <a:schemeClr val="bg1"/>
          </a:solidFill>
        </p:spPr>
        <p:txBody>
          <a:bodyPr/>
          <a:lstStyle/>
          <a:p>
            <a:fld id="{AD835BC3-8651-5249-B4F1-13C2014775C5}" type="slidenum">
              <a:rPr lang="en-US" smtClean="0"/>
              <a:pPr/>
              <a:t>‹#›</a:t>
            </a:fld>
            <a:endParaRPr lang="en-US"/>
          </a:p>
        </p:txBody>
      </p:sp>
    </p:spTree>
    <p:extLst>
      <p:ext uri="{BB962C8B-B14F-4D97-AF65-F5344CB8AC3E}">
        <p14:creationId xmlns:p14="http://schemas.microsoft.com/office/powerpoint/2010/main" val="361198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6" name="Subtitle 2">
            <a:extLst>
              <a:ext uri="{FF2B5EF4-FFF2-40B4-BE49-F238E27FC236}">
                <a16:creationId xmlns:a16="http://schemas.microsoft.com/office/drawing/2014/main" id="{A3B29AD6-CAA2-DCC4-F449-1C50B1F1EAB0}"/>
              </a:ext>
            </a:extLst>
          </p:cNvPr>
          <p:cNvSpPr>
            <a:spLocks noGrp="1"/>
          </p:cNvSpPr>
          <p:nvPr>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7" name="Title 1">
            <a:extLst>
              <a:ext uri="{FF2B5EF4-FFF2-40B4-BE49-F238E27FC236}">
                <a16:creationId xmlns:a16="http://schemas.microsoft.com/office/drawing/2014/main" id="{75573D7E-69C2-C1BB-7F27-C3EBD2B87D48}"/>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10" name="Text Placeholder 10">
            <a:extLst>
              <a:ext uri="{FF2B5EF4-FFF2-40B4-BE49-F238E27FC236}">
                <a16:creationId xmlns:a16="http://schemas.microsoft.com/office/drawing/2014/main" id="{C2F006C0-BDB9-7751-4EB4-C2278A1CBA08}"/>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65088782"/>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imary Divider Slide - White">
    <p:bg>
      <p:bgPr>
        <a:solidFill>
          <a:schemeClr val="bg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3D4CCCD-A597-806D-8045-479DAFB6A20F}"/>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dirty="0"/>
          </a:p>
        </p:txBody>
      </p:sp>
      <p:sp>
        <p:nvSpPr>
          <p:cNvPr id="8" name="Picture Placeholder 7">
            <a:extLst>
              <a:ext uri="{FF2B5EF4-FFF2-40B4-BE49-F238E27FC236}">
                <a16:creationId xmlns:a16="http://schemas.microsoft.com/office/drawing/2014/main" id="{483099BB-0D49-9BAA-DD62-6DB5EAA56532}"/>
              </a:ext>
            </a:extLst>
          </p:cNvPr>
          <p:cNvSpPr>
            <a:spLocks noGrp="1"/>
          </p:cNvSpPr>
          <p:nvPr>
            <p:ph type="pic" sz="quarter" idx="10" hasCustomPrompt="1"/>
          </p:nvPr>
        </p:nvSpPr>
        <p:spPr>
          <a:xfrm>
            <a:off x="5598456" y="-1"/>
            <a:ext cx="6593545" cy="6858000"/>
          </a:xfrm>
          <a:custGeom>
            <a:avLst/>
            <a:gdLst>
              <a:gd name="connsiteX0" fmla="*/ 0 w 6593545"/>
              <a:gd name="connsiteY0" fmla="*/ 11 h 6858000"/>
              <a:gd name="connsiteX1" fmla="*/ 274648 w 6593545"/>
              <a:gd name="connsiteY1" fmla="*/ 11 h 6858000"/>
              <a:gd name="connsiteX2" fmla="*/ 3692298 w 6593545"/>
              <a:gd name="connsiteY2" fmla="*/ 11 h 6858000"/>
              <a:gd name="connsiteX3" fmla="*/ 3728099 w 6593545"/>
              <a:gd name="connsiteY3" fmla="*/ 61207 h 6858000"/>
              <a:gd name="connsiteX4" fmla="*/ 3910802 w 6593545"/>
              <a:gd name="connsiteY4" fmla="*/ 184789 h 6858000"/>
              <a:gd name="connsiteX5" fmla="*/ 4599450 w 6593545"/>
              <a:gd name="connsiteY5" fmla="*/ 184789 h 6858000"/>
              <a:gd name="connsiteX6" fmla="*/ 6593544 w 6593545"/>
              <a:gd name="connsiteY6" fmla="*/ 184789 h 6858000"/>
              <a:gd name="connsiteX7" fmla="*/ 6593544 w 6593545"/>
              <a:gd name="connsiteY7" fmla="*/ 18024 h 6858000"/>
              <a:gd name="connsiteX8" fmla="*/ 6593545 w 6593545"/>
              <a:gd name="connsiteY8" fmla="*/ 18023 h 6858000"/>
              <a:gd name="connsiteX9" fmla="*/ 6593545 w 6593545"/>
              <a:gd name="connsiteY9" fmla="*/ 6858000 h 6858000"/>
              <a:gd name="connsiteX10" fmla="*/ 6593544 w 6593545"/>
              <a:gd name="connsiteY10" fmla="*/ 6858000 h 6858000"/>
              <a:gd name="connsiteX11" fmla="*/ 6320849 w 6593545"/>
              <a:gd name="connsiteY11" fmla="*/ 6858000 h 6858000"/>
              <a:gd name="connsiteX12" fmla="*/ 6304264 w 6593545"/>
              <a:gd name="connsiteY12" fmla="*/ 6858000 h 6858000"/>
              <a:gd name="connsiteX13" fmla="*/ 5857670 w 6593545"/>
              <a:gd name="connsiteY13" fmla="*/ 6858000 h 6858000"/>
              <a:gd name="connsiteX14" fmla="*/ 5580406 w 6593545"/>
              <a:gd name="connsiteY14" fmla="*/ 6858000 h 6858000"/>
              <a:gd name="connsiteX15" fmla="*/ 3557949 w 6593545"/>
              <a:gd name="connsiteY15" fmla="*/ 4243858 h 6858000"/>
              <a:gd name="connsiteX16" fmla="*/ 3549665 w 6593545"/>
              <a:gd name="connsiteY16" fmla="*/ 4242106 h 6858000"/>
              <a:gd name="connsiteX17" fmla="*/ 399124 w 6593545"/>
              <a:gd name="connsiteY17" fmla="*/ 165332 h 6858000"/>
              <a:gd name="connsiteX18" fmla="*/ 392591 w 6593545"/>
              <a:gd name="connsiteY18" fmla="*/ 159942 h 6858000"/>
              <a:gd name="connsiteX19" fmla="*/ 387938 w 6593545"/>
              <a:gd name="connsiteY19" fmla="*/ 153926 h 6858000"/>
              <a:gd name="connsiteX20" fmla="*/ 315588 w 6593545"/>
              <a:gd name="connsiteY20" fmla="*/ 96408 h 6858000"/>
              <a:gd name="connsiteX21" fmla="*/ 0 w 6593545"/>
              <a:gd name="connsiteY21" fmla="*/ 11 h 6858000"/>
              <a:gd name="connsiteX22" fmla="*/ 5857670 w 6593545"/>
              <a:gd name="connsiteY22" fmla="*/ 0 h 6858000"/>
              <a:gd name="connsiteX23" fmla="*/ 6593544 w 6593545"/>
              <a:gd name="connsiteY23" fmla="*/ 0 h 6858000"/>
              <a:gd name="connsiteX24" fmla="*/ 6593544 w 6593545"/>
              <a:gd name="connsiteY24" fmla="*/ 1 h 6858000"/>
              <a:gd name="connsiteX25" fmla="*/ 5857670 w 6593545"/>
              <a:gd name="connsiteY25"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93545" h="6858000">
                <a:moveTo>
                  <a:pt x="0" y="11"/>
                </a:moveTo>
                <a:lnTo>
                  <a:pt x="274648" y="11"/>
                </a:lnTo>
                <a:lnTo>
                  <a:pt x="3692298" y="11"/>
                </a:lnTo>
                <a:lnTo>
                  <a:pt x="3728099" y="61207"/>
                </a:lnTo>
                <a:cubicBezTo>
                  <a:pt x="3783368" y="140406"/>
                  <a:pt x="3845342" y="184789"/>
                  <a:pt x="3910802" y="184789"/>
                </a:cubicBezTo>
                <a:lnTo>
                  <a:pt x="4599450" y="184789"/>
                </a:lnTo>
                <a:lnTo>
                  <a:pt x="6593544" y="184789"/>
                </a:lnTo>
                <a:lnTo>
                  <a:pt x="6593544" y="18024"/>
                </a:lnTo>
                <a:lnTo>
                  <a:pt x="6593545" y="18023"/>
                </a:lnTo>
                <a:lnTo>
                  <a:pt x="6593545" y="6858000"/>
                </a:lnTo>
                <a:lnTo>
                  <a:pt x="6593544" y="6858000"/>
                </a:lnTo>
                <a:lnTo>
                  <a:pt x="6320849" y="6858000"/>
                </a:lnTo>
                <a:lnTo>
                  <a:pt x="6304264" y="6858000"/>
                </a:lnTo>
                <a:lnTo>
                  <a:pt x="5857670" y="6858000"/>
                </a:lnTo>
                <a:lnTo>
                  <a:pt x="5580406" y="6858000"/>
                </a:lnTo>
                <a:lnTo>
                  <a:pt x="3557949" y="4243858"/>
                </a:lnTo>
                <a:lnTo>
                  <a:pt x="3549665" y="4242106"/>
                </a:lnTo>
                <a:lnTo>
                  <a:pt x="399124" y="165332"/>
                </a:lnTo>
                <a:lnTo>
                  <a:pt x="392591" y="159942"/>
                </a:lnTo>
                <a:lnTo>
                  <a:pt x="387938" y="153926"/>
                </a:lnTo>
                <a:lnTo>
                  <a:pt x="315588" y="96408"/>
                </a:lnTo>
                <a:cubicBezTo>
                  <a:pt x="225502" y="35547"/>
                  <a:pt x="116902" y="11"/>
                  <a:pt x="0" y="11"/>
                </a:cubicBezTo>
                <a:close/>
                <a:moveTo>
                  <a:pt x="5857670" y="0"/>
                </a:moveTo>
                <a:lnTo>
                  <a:pt x="6593544" y="0"/>
                </a:lnTo>
                <a:lnTo>
                  <a:pt x="6593544" y="1"/>
                </a:lnTo>
                <a:lnTo>
                  <a:pt x="5857670" y="3"/>
                </a:lnTo>
                <a:close/>
              </a:path>
            </a:pathLst>
          </a:custGeom>
          <a:solidFill>
            <a:schemeClr val="tx2"/>
          </a:solidFill>
        </p:spPr>
        <p:txBody>
          <a:bodyPr wrap="square" rIns="1080000" bIns="2160000" anchor="ctr">
            <a:noAutofit/>
          </a:bodyPr>
          <a:lstStyle>
            <a:lvl1pPr algn="r">
              <a:defRPr>
                <a:solidFill>
                  <a:schemeClr val="bg1"/>
                </a:solidFill>
              </a:defRPr>
            </a:lvl1pPr>
          </a:lstStyle>
          <a:p>
            <a:r>
              <a:rPr lang="en-US" dirty="0"/>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5065453"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5065453"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329457"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a:t>Primary Divider Slide - White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2734515241"/>
      </p:ext>
    </p:extLst>
  </p:cSld>
  <p:clrMapOvr>
    <a:masterClrMapping/>
  </p:clrMapOvr>
  <p:extLst>
    <p:ext uri="{DCECCB84-F9BA-43D5-87BE-67443E8EF086}">
      <p15:sldGuideLst xmlns:p15="http://schemas.microsoft.com/office/powerpoint/2012/main">
        <p15:guide id="1" orient="horz" pos="2251" userDrawn="1">
          <p15:clr>
            <a:srgbClr val="FBAE40"/>
          </p15:clr>
        </p15:guide>
        <p15:guide id="2" orient="horz" pos="74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Numbere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D6FAF3D2-49CC-5A03-0960-B568671DC1E4}"/>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6" name="Picture Placeholder 5">
            <a:extLst>
              <a:ext uri="{FF2B5EF4-FFF2-40B4-BE49-F238E27FC236}">
                <a16:creationId xmlns:a16="http://schemas.microsoft.com/office/drawing/2014/main" id="{C9B1EDC3-922D-C336-8512-D4B6F83F2EDB}"/>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3186176"/>
            <a:ext cx="3049699" cy="791963"/>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dirty="0"/>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2121341"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 Numbered</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
        <p:nvSpPr>
          <p:cNvPr id="10" name="Text Placeholder 10">
            <a:extLst>
              <a:ext uri="{FF2B5EF4-FFF2-40B4-BE49-F238E27FC236}">
                <a16:creationId xmlns:a16="http://schemas.microsoft.com/office/drawing/2014/main" id="{C26D9FF2-9DCD-BE76-47FA-195B71C7310F}"/>
              </a:ext>
            </a:extLst>
          </p:cNvPr>
          <p:cNvSpPr>
            <a:spLocks noGrp="1"/>
          </p:cNvSpPr>
          <p:nvPr>
            <p:ph type="body" sz="quarter" idx="13" hasCustomPrompt="1"/>
          </p:nvPr>
        </p:nvSpPr>
        <p:spPr>
          <a:xfrm>
            <a:off x="595200" y="1660799"/>
            <a:ext cx="3049699" cy="1309601"/>
          </a:xfrm>
        </p:spPr>
        <p:txBody>
          <a:bodyPr/>
          <a:lstStyle>
            <a:lvl1pPr algn="l" defTabSz="685783" rtl="0" eaLnBrk="1" latinLnBrk="0" hangingPunct="1">
              <a:lnSpc>
                <a:spcPct val="100000"/>
              </a:lnSpc>
              <a:spcBef>
                <a:spcPct val="0"/>
              </a:spcBef>
              <a:buNone/>
              <a:defRPr lang="en-US" sz="9600" b="0" i="0" kern="1200" cap="none" baseline="0" dirty="0" smtClean="0">
                <a:solidFill>
                  <a:schemeClr val="bg2">
                    <a:lumMod val="20000"/>
                    <a:lumOff val="80000"/>
                  </a:schemeClr>
                </a:solidFill>
                <a:latin typeface="+mj-lt"/>
                <a:ea typeface="+mj-ea"/>
                <a:cs typeface="Arial Black" panose="020B0604020202020204" pitchFamily="34" charset="0"/>
              </a:defRPr>
            </a:lvl1pPr>
          </a:lstStyle>
          <a:p>
            <a:pPr lvl="0"/>
            <a:r>
              <a:rPr lang="en-US" dirty="0"/>
              <a:t>#</a:t>
            </a:r>
          </a:p>
        </p:txBody>
      </p:sp>
    </p:spTree>
    <p:extLst>
      <p:ext uri="{BB962C8B-B14F-4D97-AF65-F5344CB8AC3E}">
        <p14:creationId xmlns:p14="http://schemas.microsoft.com/office/powerpoint/2010/main" val="1140813276"/>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imary Divider Slide - White Larg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057BF50-485F-88F6-A8BA-FBAD86DD5AC3}"/>
              </a:ext>
            </a:extLst>
          </p:cNvPr>
          <p:cNvSpPr/>
          <p:nvPr userDrawn="1"/>
        </p:nvSpPr>
        <p:spPr>
          <a:xfrm>
            <a:off x="3084592" y="0"/>
            <a:ext cx="9107408" cy="6858001"/>
          </a:xfrm>
          <a:custGeom>
            <a:avLst/>
            <a:gdLst>
              <a:gd name="connsiteX0" fmla="*/ 0 w 6830556"/>
              <a:gd name="connsiteY0" fmla="*/ 0 h 5143501"/>
              <a:gd name="connsiteX1" fmla="*/ 1843624 w 6830556"/>
              <a:gd name="connsiteY1" fmla="*/ 0 h 5143501"/>
              <a:gd name="connsiteX2" fmla="*/ 3743951 w 6830556"/>
              <a:gd name="connsiteY2" fmla="*/ 4289288 h 5143501"/>
              <a:gd name="connsiteX3" fmla="*/ 4287180 w 6830556"/>
              <a:gd name="connsiteY3" fmla="*/ 4289288 h 5143501"/>
              <a:gd name="connsiteX4" fmla="*/ 6189076 w 6830556"/>
              <a:gd name="connsiteY4" fmla="*/ 0 h 5143501"/>
              <a:gd name="connsiteX5" fmla="*/ 6830556 w 6830556"/>
              <a:gd name="connsiteY5" fmla="*/ 0 h 5143501"/>
              <a:gd name="connsiteX6" fmla="*/ 6830556 w 6830556"/>
              <a:gd name="connsiteY6" fmla="*/ 2713074 h 5143501"/>
              <a:gd name="connsiteX7" fmla="*/ 5753551 w 6830556"/>
              <a:gd name="connsiteY7" fmla="*/ 5143501 h 5143501"/>
              <a:gd name="connsiteX8" fmla="*/ 2279753 w 6830556"/>
              <a:gd name="connsiteY8" fmla="*/ 5143501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556" h="5143501">
                <a:moveTo>
                  <a:pt x="0" y="0"/>
                </a:moveTo>
                <a:lnTo>
                  <a:pt x="1843624" y="0"/>
                </a:lnTo>
                <a:lnTo>
                  <a:pt x="3743951" y="4289288"/>
                </a:lnTo>
                <a:cubicBezTo>
                  <a:pt x="3894063" y="4622344"/>
                  <a:pt x="4137067" y="4622344"/>
                  <a:pt x="4287180" y="4289288"/>
                </a:cubicBezTo>
                <a:lnTo>
                  <a:pt x="6189076" y="0"/>
                </a:lnTo>
                <a:lnTo>
                  <a:pt x="6830556" y="0"/>
                </a:lnTo>
                <a:lnTo>
                  <a:pt x="6830556" y="2713074"/>
                </a:lnTo>
                <a:lnTo>
                  <a:pt x="5753551" y="5143501"/>
                </a:lnTo>
                <a:lnTo>
                  <a:pt x="2279753" y="5143501"/>
                </a:lnTo>
                <a:close/>
              </a:path>
            </a:pathLst>
          </a:custGeom>
          <a:gradFill flip="none" rotWithShape="1">
            <a:gsLst>
              <a:gs pos="4000">
                <a:srgbClr val="F2F2F2">
                  <a:alpha val="0"/>
                </a:srgbClr>
              </a:gs>
              <a:gs pos="91000">
                <a:schemeClr val="bg1">
                  <a:alpha val="0"/>
                </a:schemeClr>
              </a:gs>
              <a:gs pos="75000">
                <a:srgbClr val="F2F2F2">
                  <a:alpha val="63000"/>
                </a:srgbClr>
              </a:gs>
            </a:gsLst>
            <a:path path="circle">
              <a:fillToRect t="100000" r="100000"/>
            </a:path>
            <a:tileRect l="-100000" b="-100000"/>
          </a:gradFill>
          <a:ln w="135533" cap="flat">
            <a:noFill/>
            <a:prstDash val="solid"/>
            <a:miter/>
          </a:ln>
        </p:spPr>
        <p:txBody>
          <a:bodyPr rtlCol="0" anchor="ctr"/>
          <a:lstStyle/>
          <a:p>
            <a:endParaRPr lang="en-US" sz="2400"/>
          </a:p>
        </p:txBody>
      </p:sp>
      <p:sp>
        <p:nvSpPr>
          <p:cNvPr id="10" name="Picture Placeholder 9">
            <a:extLst>
              <a:ext uri="{FF2B5EF4-FFF2-40B4-BE49-F238E27FC236}">
                <a16:creationId xmlns:a16="http://schemas.microsoft.com/office/drawing/2014/main" id="{5473AFF3-C482-40F1-9B51-2AC3A40A8623}"/>
              </a:ext>
            </a:extLst>
          </p:cNvPr>
          <p:cNvSpPr>
            <a:spLocks noGrp="1"/>
          </p:cNvSpPr>
          <p:nvPr>
            <p:ph type="pic" sz="quarter" idx="10" hasCustomPrompt="1"/>
          </p:nvPr>
        </p:nvSpPr>
        <p:spPr>
          <a:xfrm>
            <a:off x="2441927" y="0"/>
            <a:ext cx="9750072" cy="6858000"/>
          </a:xfrm>
          <a:custGeom>
            <a:avLst/>
            <a:gdLst>
              <a:gd name="connsiteX0" fmla="*/ 0 w 9750072"/>
              <a:gd name="connsiteY0" fmla="*/ 10 h 6858000"/>
              <a:gd name="connsiteX1" fmla="*/ 274648 w 9750072"/>
              <a:gd name="connsiteY1" fmla="*/ 10 h 6858000"/>
              <a:gd name="connsiteX2" fmla="*/ 6848827 w 9750072"/>
              <a:gd name="connsiteY2" fmla="*/ 11 h 6858000"/>
              <a:gd name="connsiteX3" fmla="*/ 6884628 w 9750072"/>
              <a:gd name="connsiteY3" fmla="*/ 61206 h 6858000"/>
              <a:gd name="connsiteX4" fmla="*/ 7067331 w 9750072"/>
              <a:gd name="connsiteY4" fmla="*/ 184788 h 6858000"/>
              <a:gd name="connsiteX5" fmla="*/ 7755979 w 9750072"/>
              <a:gd name="connsiteY5" fmla="*/ 184788 h 6858000"/>
              <a:gd name="connsiteX6" fmla="*/ 9750072 w 9750072"/>
              <a:gd name="connsiteY6" fmla="*/ 184788 h 6858000"/>
              <a:gd name="connsiteX7" fmla="*/ 9750072 w 9750072"/>
              <a:gd name="connsiteY7" fmla="*/ 6858000 h 6858000"/>
              <a:gd name="connsiteX8" fmla="*/ 9750071 w 9750072"/>
              <a:gd name="connsiteY8" fmla="*/ 6858000 h 6858000"/>
              <a:gd name="connsiteX9" fmla="*/ 5580406 w 9750072"/>
              <a:gd name="connsiteY9" fmla="*/ 6857999 h 6858000"/>
              <a:gd name="connsiteX10" fmla="*/ 399124 w 9750072"/>
              <a:gd name="connsiteY10" fmla="*/ 165331 h 6858000"/>
              <a:gd name="connsiteX11" fmla="*/ 392591 w 9750072"/>
              <a:gd name="connsiteY11" fmla="*/ 159941 h 6858000"/>
              <a:gd name="connsiteX12" fmla="*/ 387938 w 9750072"/>
              <a:gd name="connsiteY12" fmla="*/ 153925 h 6858000"/>
              <a:gd name="connsiteX13" fmla="*/ 315588 w 9750072"/>
              <a:gd name="connsiteY13" fmla="*/ 96407 h 6858000"/>
              <a:gd name="connsiteX14" fmla="*/ 0 w 9750072"/>
              <a:gd name="connsiteY14" fmla="*/ 10 h 6858000"/>
              <a:gd name="connsiteX15" fmla="*/ 9750071 w 9750072"/>
              <a:gd name="connsiteY15" fmla="*/ 0 h 6858000"/>
              <a:gd name="connsiteX16" fmla="*/ 9750071 w 9750072"/>
              <a:gd name="connsiteY16" fmla="*/ 0 h 6858000"/>
              <a:gd name="connsiteX17" fmla="*/ 9750070 w 975007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750072" h="6858000">
                <a:moveTo>
                  <a:pt x="0" y="10"/>
                </a:moveTo>
                <a:lnTo>
                  <a:pt x="274648" y="10"/>
                </a:lnTo>
                <a:lnTo>
                  <a:pt x="6848827" y="11"/>
                </a:lnTo>
                <a:lnTo>
                  <a:pt x="6884628" y="61206"/>
                </a:lnTo>
                <a:cubicBezTo>
                  <a:pt x="6939897" y="140405"/>
                  <a:pt x="7001871" y="184788"/>
                  <a:pt x="7067331" y="184788"/>
                </a:cubicBezTo>
                <a:lnTo>
                  <a:pt x="7755979" y="184788"/>
                </a:lnTo>
                <a:lnTo>
                  <a:pt x="9750072" y="184788"/>
                </a:lnTo>
                <a:lnTo>
                  <a:pt x="9750072" y="6858000"/>
                </a:lnTo>
                <a:lnTo>
                  <a:pt x="9750071" y="6858000"/>
                </a:lnTo>
                <a:lnTo>
                  <a:pt x="5580406" y="6857999"/>
                </a:lnTo>
                <a:lnTo>
                  <a:pt x="399124" y="165331"/>
                </a:lnTo>
                <a:lnTo>
                  <a:pt x="392591" y="159941"/>
                </a:lnTo>
                <a:lnTo>
                  <a:pt x="387938" y="153925"/>
                </a:lnTo>
                <a:lnTo>
                  <a:pt x="315588" y="96407"/>
                </a:lnTo>
                <a:cubicBezTo>
                  <a:pt x="225502" y="35546"/>
                  <a:pt x="116902" y="10"/>
                  <a:pt x="0" y="10"/>
                </a:cubicBezTo>
                <a:close/>
                <a:moveTo>
                  <a:pt x="9750071" y="0"/>
                </a:moveTo>
                <a:lnTo>
                  <a:pt x="9750071" y="0"/>
                </a:lnTo>
                <a:lnTo>
                  <a:pt x="9750070" y="0"/>
                </a:lnTo>
                <a:close/>
              </a:path>
            </a:pathLst>
          </a:custGeom>
          <a:solidFill>
            <a:schemeClr val="tx2"/>
          </a:solidFill>
        </p:spPr>
        <p:txBody>
          <a:bodyPr wrap="square" lIns="2880000" rIns="90000" bIns="1080000" anchor="ctr">
            <a:noAutofit/>
          </a:bodyPr>
          <a:lstStyle>
            <a:lvl1pPr algn="ctr">
              <a:defRPr>
                <a:solidFill>
                  <a:schemeClr val="bg1"/>
                </a:solidFill>
              </a:defRPr>
            </a:lvl1pPr>
          </a:lstStyle>
          <a:p>
            <a:r>
              <a:rPr lang="en-US"/>
              <a:t>Add optional image</a:t>
            </a:r>
          </a:p>
        </p:txBody>
      </p:sp>
      <p:sp>
        <p:nvSpPr>
          <p:cNvPr id="9" name="Subtitle 2">
            <a:extLst>
              <a:ext uri="{FF2B5EF4-FFF2-40B4-BE49-F238E27FC236}">
                <a16:creationId xmlns:a16="http://schemas.microsoft.com/office/drawing/2014/main" id="{94124177-B62C-D6CB-0DDB-7CFCAB9C4546}"/>
              </a:ext>
            </a:extLst>
          </p:cNvPr>
          <p:cNvSpPr>
            <a:spLocks noGrp="1"/>
          </p:cNvSpPr>
          <p:nvPr userDrawn="1">
            <p:ph type="subTitle" idx="1" hasCustomPrompt="1"/>
          </p:nvPr>
        </p:nvSpPr>
        <p:spPr>
          <a:xfrm>
            <a:off x="595200" y="4197194"/>
            <a:ext cx="3049699" cy="1654966"/>
          </a:xfrm>
        </p:spPr>
        <p:txBody>
          <a:bodyPr>
            <a:noAutofit/>
          </a:bodyPr>
          <a:lstStyle>
            <a:lvl1pPr marL="0" indent="0" algn="l">
              <a:buNone/>
              <a:defRPr sz="2000">
                <a:solidFill>
                  <a:schemeClr val="tx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Add optional subtitle</a:t>
            </a:r>
            <a:endParaRPr lang="en-CA"/>
          </a:p>
        </p:txBody>
      </p:sp>
      <p:sp>
        <p:nvSpPr>
          <p:cNvPr id="13" name="Title 1">
            <a:extLst>
              <a:ext uri="{FF2B5EF4-FFF2-40B4-BE49-F238E27FC236}">
                <a16:creationId xmlns:a16="http://schemas.microsoft.com/office/drawing/2014/main" id="{DD7B8A8D-F9DA-365E-0E07-E21DC6D7D3EB}"/>
              </a:ext>
            </a:extLst>
          </p:cNvPr>
          <p:cNvSpPr>
            <a:spLocks noGrp="1"/>
          </p:cNvSpPr>
          <p:nvPr>
            <p:ph type="title" hasCustomPrompt="1"/>
          </p:nvPr>
        </p:nvSpPr>
        <p:spPr>
          <a:xfrm>
            <a:off x="595200" y="1660800"/>
            <a:ext cx="3049699" cy="2318400"/>
          </a:xfrm>
        </p:spPr>
        <p:txBody>
          <a:bodyPr anchor="b">
            <a:noAutofit/>
          </a:bodyPr>
          <a:lstStyle>
            <a:lvl1pPr>
              <a:lnSpc>
                <a:spcPct val="100000"/>
              </a:lnSpc>
              <a:defRPr sz="4800">
                <a:gradFill>
                  <a:gsLst>
                    <a:gs pos="94000">
                      <a:schemeClr val="tx2"/>
                    </a:gs>
                    <a:gs pos="0">
                      <a:schemeClr val="accent1"/>
                    </a:gs>
                  </a:gsLst>
                  <a:path path="circle">
                    <a:fillToRect l="100000" t="100000"/>
                  </a:path>
                </a:gradFill>
              </a:defRPr>
            </a:lvl1pPr>
          </a:lstStyle>
          <a:p>
            <a:r>
              <a:rPr lang="en-US"/>
              <a:t>Add title</a:t>
            </a:r>
          </a:p>
        </p:txBody>
      </p:sp>
      <p:sp>
        <p:nvSpPr>
          <p:cNvPr id="2" name="Footer Placeholder 1">
            <a:extLst>
              <a:ext uri="{FF2B5EF4-FFF2-40B4-BE49-F238E27FC236}">
                <a16:creationId xmlns:a16="http://schemas.microsoft.com/office/drawing/2014/main" id="{B008D0C8-315A-6970-6752-8027BADCDCA3}"/>
              </a:ext>
            </a:extLst>
          </p:cNvPr>
          <p:cNvSpPr>
            <a:spLocks noGrp="1"/>
          </p:cNvSpPr>
          <p:nvPr>
            <p:ph type="ftr" sz="quarter" idx="11"/>
          </p:nvPr>
        </p:nvSpPr>
        <p:spPr/>
        <p:txBody>
          <a:bodyPr/>
          <a:lstStyle/>
          <a:p>
            <a:endParaRPr lang="en-US"/>
          </a:p>
        </p:txBody>
      </p:sp>
      <p:sp>
        <p:nvSpPr>
          <p:cNvPr id="14" name="TextBox 13">
            <a:extLst>
              <a:ext uri="{FF2B5EF4-FFF2-40B4-BE49-F238E27FC236}">
                <a16:creationId xmlns:a16="http://schemas.microsoft.com/office/drawing/2014/main" id="{D79035A0-F5D8-5114-8CFA-AE720A7F5A5A}"/>
              </a:ext>
            </a:extLst>
          </p:cNvPr>
          <p:cNvSpPr txBox="1"/>
          <p:nvPr userDrawn="1"/>
        </p:nvSpPr>
        <p:spPr>
          <a:xfrm>
            <a:off x="0" y="-217179"/>
            <a:ext cx="1629219" cy="159462"/>
          </a:xfrm>
          <a:prstGeom prst="rect">
            <a:avLst/>
          </a:prstGeom>
          <a:noFill/>
          <a:ln w="3175">
            <a:noFill/>
          </a:ln>
        </p:spPr>
        <p:txBody>
          <a:bodyPr vert="horz" wrap="none" lIns="36000" tIns="18000" rIns="36000" bIns="18000" rtlCol="0" anchor="t">
            <a:spAutoFit/>
          </a:bodyPr>
          <a:lstStyle>
            <a:defPPr>
              <a:defRPr lang="en-US"/>
            </a:defPPr>
            <a:lvl1pPr>
              <a:spcBef>
                <a:spcPts val="600"/>
              </a:spcBef>
              <a:defRPr sz="800">
                <a:solidFill>
                  <a:schemeClr val="bg2"/>
                </a:solidFill>
              </a:defRPr>
            </a:lvl1pPr>
          </a:lstStyle>
          <a:p>
            <a:pPr lvl="0"/>
            <a:r>
              <a:rPr lang="en-US" dirty="0"/>
              <a:t>Primary Divider Slide - White Large</a:t>
            </a:r>
          </a:p>
        </p:txBody>
      </p:sp>
      <p:sp>
        <p:nvSpPr>
          <p:cNvPr id="3" name="Slide Number Placeholder 2">
            <a:extLst>
              <a:ext uri="{FF2B5EF4-FFF2-40B4-BE49-F238E27FC236}">
                <a16:creationId xmlns:a16="http://schemas.microsoft.com/office/drawing/2014/main" id="{17226E3B-E1EB-A860-E0DC-102B76E1FA6C}"/>
              </a:ext>
            </a:extLst>
          </p:cNvPr>
          <p:cNvSpPr>
            <a:spLocks noGrp="1"/>
          </p:cNvSpPr>
          <p:nvPr>
            <p:ph type="sldNum" sz="quarter" idx="12"/>
          </p:nvPr>
        </p:nvSpPr>
        <p:spPr>
          <a:solidFill>
            <a:srgbClr val="FEFFFF"/>
          </a:solidFill>
          <a:ln w="12700">
            <a:solidFill>
              <a:srgbClr val="DAD9D9"/>
            </a:solidFill>
          </a:ln>
        </p:spPr>
        <p:txBody>
          <a:bodyPr vert="horz" wrap="none" lIns="91440" tIns="45720" rIns="91440" bIns="45720" rtlCol="0" anchor="ctr"/>
          <a:lstStyle>
            <a:lvl1pPr>
              <a:defRPr lang="en-US" smtClean="0"/>
            </a:lvl1pPr>
          </a:lstStyle>
          <a:p>
            <a:fld id="{AD835BC3-8651-5249-B4F1-13C2014775C5}" type="slidenum">
              <a:rPr lang="en-CA" smtClean="0"/>
              <a:pPr/>
              <a:t>‹#›</a:t>
            </a:fld>
            <a:endParaRPr lang="en-CA"/>
          </a:p>
        </p:txBody>
      </p:sp>
    </p:spTree>
    <p:extLst>
      <p:ext uri="{BB962C8B-B14F-4D97-AF65-F5344CB8AC3E}">
        <p14:creationId xmlns:p14="http://schemas.microsoft.com/office/powerpoint/2010/main" val="1715904090"/>
      </p:ext>
    </p:extLst>
  </p:cSld>
  <p:clrMapOvr>
    <a:masterClrMapping/>
  </p:clrMapOvr>
  <p:extLst>
    <p:ext uri="{DCECCB84-F9BA-43D5-87BE-67443E8EF086}">
      <p15:sldGuideLst xmlns:p15="http://schemas.microsoft.com/office/powerpoint/2012/main">
        <p15:guide id="1" orient="horz" pos="2251">
          <p15:clr>
            <a:srgbClr val="FBAE40"/>
          </p15:clr>
        </p15:guide>
        <p15:guide id="2" orient="horz" pos="74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0882EDC-45BE-9EB1-28FC-5ED6A047D601}"/>
              </a:ext>
            </a:extLst>
          </p:cNvPr>
          <p:cNvSpPr/>
          <p:nvPr userDrawn="1"/>
        </p:nvSpPr>
        <p:spPr>
          <a:xfrm>
            <a:off x="9290753" y="0"/>
            <a:ext cx="2901247" cy="184788"/>
          </a:xfrm>
          <a:custGeom>
            <a:avLst/>
            <a:gdLst>
              <a:gd name="connsiteX0" fmla="*/ 0 w 3032502"/>
              <a:gd name="connsiteY0" fmla="*/ 0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3032502"/>
              <a:gd name="connsiteY0" fmla="*/ 9 h 184788"/>
              <a:gd name="connsiteX1" fmla="*/ 3032502 w 3032502"/>
              <a:gd name="connsiteY1" fmla="*/ 0 h 184788"/>
              <a:gd name="connsiteX2" fmla="*/ 3032502 w 3032502"/>
              <a:gd name="connsiteY2" fmla="*/ 184788 h 184788"/>
              <a:gd name="connsiteX3" fmla="*/ 1038408 w 3032502"/>
              <a:gd name="connsiteY3" fmla="*/ 184788 h 184788"/>
              <a:gd name="connsiteX4" fmla="*/ 349760 w 3032502"/>
              <a:gd name="connsiteY4" fmla="*/ 184788 h 184788"/>
              <a:gd name="connsiteX5" fmla="*/ 167057 w 3032502"/>
              <a:gd name="connsiteY5" fmla="*/ 61206 h 184788"/>
              <a:gd name="connsiteX6" fmla="*/ 131255 w 3032502"/>
              <a:gd name="connsiteY6" fmla="*/ 9 h 184788"/>
              <a:gd name="connsiteX7" fmla="*/ 0 w 3032502"/>
              <a:gd name="connsiteY7" fmla="*/ 9 h 184788"/>
              <a:gd name="connsiteX0" fmla="*/ 0 w 2901247"/>
              <a:gd name="connsiteY0" fmla="*/ 9 h 184788"/>
              <a:gd name="connsiteX1" fmla="*/ 2901247 w 2901247"/>
              <a:gd name="connsiteY1" fmla="*/ 0 h 184788"/>
              <a:gd name="connsiteX2" fmla="*/ 2901247 w 2901247"/>
              <a:gd name="connsiteY2" fmla="*/ 184788 h 184788"/>
              <a:gd name="connsiteX3" fmla="*/ 907153 w 2901247"/>
              <a:gd name="connsiteY3" fmla="*/ 184788 h 184788"/>
              <a:gd name="connsiteX4" fmla="*/ 218505 w 2901247"/>
              <a:gd name="connsiteY4" fmla="*/ 184788 h 184788"/>
              <a:gd name="connsiteX5" fmla="*/ 35802 w 2901247"/>
              <a:gd name="connsiteY5" fmla="*/ 61206 h 184788"/>
              <a:gd name="connsiteX6" fmla="*/ 0 w 2901247"/>
              <a:gd name="connsiteY6" fmla="*/ 9 h 18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1247" h="184788">
                <a:moveTo>
                  <a:pt x="0" y="9"/>
                </a:moveTo>
                <a:lnTo>
                  <a:pt x="2901247" y="0"/>
                </a:lnTo>
                <a:lnTo>
                  <a:pt x="2901247" y="184788"/>
                </a:lnTo>
                <a:lnTo>
                  <a:pt x="907153" y="184788"/>
                </a:lnTo>
                <a:lnTo>
                  <a:pt x="218505" y="184788"/>
                </a:lnTo>
                <a:cubicBezTo>
                  <a:pt x="153045" y="184788"/>
                  <a:pt x="91071" y="140405"/>
                  <a:pt x="35802" y="61206"/>
                </a:cubicBezTo>
                <a:lnTo>
                  <a:pt x="0" y="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17CB8283-F86A-2045-84BC-3A529F673C44}"/>
              </a:ext>
            </a:extLst>
          </p:cNvPr>
          <p:cNvSpPr>
            <a:spLocks noGrp="1"/>
          </p:cNvSpPr>
          <p:nvPr userDrawn="1">
            <p:ph type="title"/>
          </p:nvPr>
        </p:nvSpPr>
        <p:spPr>
          <a:xfrm>
            <a:off x="575732" y="521719"/>
            <a:ext cx="10752000" cy="480131"/>
          </a:xfrm>
          <a:prstGeom prst="rect">
            <a:avLst/>
          </a:prstGeom>
        </p:spPr>
        <p:txBody>
          <a:bodyPr vert="horz" wrap="square" lIns="91440" tIns="45720" rIns="91440" bIns="45720" rtlCol="0" anchor="t">
            <a:noAutofit/>
          </a:bodyPr>
          <a:lstStyle/>
          <a:p>
            <a:r>
              <a:rPr lang="en-US" dirty="0"/>
              <a:t>Title placeholder</a:t>
            </a:r>
            <a:endParaRPr lang="en-CA" dirty="0"/>
          </a:p>
        </p:txBody>
      </p:sp>
      <p:sp>
        <p:nvSpPr>
          <p:cNvPr id="3" name="Text Placeholder 2">
            <a:extLst>
              <a:ext uri="{FF2B5EF4-FFF2-40B4-BE49-F238E27FC236}">
                <a16:creationId xmlns:a16="http://schemas.microsoft.com/office/drawing/2014/main" id="{E3BAC103-C71F-9645-94D7-DC9A1812FA7E}"/>
              </a:ext>
            </a:extLst>
          </p:cNvPr>
          <p:cNvSpPr>
            <a:spLocks noGrp="1"/>
          </p:cNvSpPr>
          <p:nvPr userDrawn="1">
            <p:ph type="body" idx="1"/>
          </p:nvPr>
        </p:nvSpPr>
        <p:spPr>
          <a:xfrm>
            <a:off x="575735" y="1683027"/>
            <a:ext cx="10752661" cy="4326624"/>
          </a:xfrm>
          <a:prstGeom prst="rect">
            <a:avLst/>
          </a:prstGeom>
        </p:spPr>
        <p:txBody>
          <a:bodyPr vert="horz" lIns="91440" tIns="45720" rIns="91440" bIns="45720" rtlCol="0">
            <a:noAutofit/>
          </a:bodyPr>
          <a:lstStyle/>
          <a:p>
            <a:pPr lvl="0"/>
            <a:r>
              <a:rPr lang="en-US"/>
              <a:t>Add text</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22F8A686-AC34-C24F-805E-855A8535497F}"/>
              </a:ext>
            </a:extLst>
          </p:cNvPr>
          <p:cNvSpPr>
            <a:spLocks noGrp="1"/>
          </p:cNvSpPr>
          <p:nvPr userDrawn="1">
            <p:ph type="ftr" sz="quarter" idx="3"/>
          </p:nvPr>
        </p:nvSpPr>
        <p:spPr>
          <a:xfrm>
            <a:off x="575733" y="6264915"/>
            <a:ext cx="10752668" cy="365125"/>
          </a:xfrm>
          <a:prstGeom prst="rect">
            <a:avLst/>
          </a:prstGeom>
        </p:spPr>
        <p:txBody>
          <a:bodyPr vert="horz" lIns="91440" tIns="45720" rIns="91440" bIns="45720" rtlCol="0" anchor="b"/>
          <a:lstStyle>
            <a:lvl1pPr algn="l">
              <a:defRPr sz="900">
                <a:solidFill>
                  <a:schemeClr val="bg2"/>
                </a:solidFill>
              </a:defRPr>
            </a:lvl1pPr>
          </a:lstStyle>
          <a:p>
            <a:endParaRPr lang="en-US"/>
          </a:p>
        </p:txBody>
      </p:sp>
      <p:sp>
        <p:nvSpPr>
          <p:cNvPr id="9" name="Rectangle 2">
            <a:extLst>
              <a:ext uri="{FF2B5EF4-FFF2-40B4-BE49-F238E27FC236}">
                <a16:creationId xmlns:a16="http://schemas.microsoft.com/office/drawing/2014/main" id="{9BA2A86C-ADF3-D647-9CB2-C8B79A30CE92}"/>
              </a:ext>
            </a:extLst>
          </p:cNvPr>
          <p:cNvSpPr>
            <a:spLocks noChangeArrowheads="1"/>
          </p:cNvSpPr>
          <p:nvPr userDrawn="1"/>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sz="1800"/>
          </a:p>
        </p:txBody>
      </p:sp>
      <p:sp>
        <p:nvSpPr>
          <p:cNvPr id="6" name="Slide Number Placeholder 5">
            <a:extLst>
              <a:ext uri="{FF2B5EF4-FFF2-40B4-BE49-F238E27FC236}">
                <a16:creationId xmlns:a16="http://schemas.microsoft.com/office/drawing/2014/main" id="{54AF39F7-5C88-1643-B81F-ADE1E41561F4}"/>
              </a:ext>
            </a:extLst>
          </p:cNvPr>
          <p:cNvSpPr>
            <a:spLocks noGrp="1" noChangeAspect="1"/>
          </p:cNvSpPr>
          <p:nvPr userDrawn="1">
            <p:ph type="sldNum" sz="quarter" idx="4"/>
          </p:nvPr>
        </p:nvSpPr>
        <p:spPr>
          <a:xfrm>
            <a:off x="11719011" y="6255477"/>
            <a:ext cx="384000" cy="384000"/>
          </a:xfrm>
          <a:prstGeom prst="diamond">
            <a:avLst/>
          </a:prstGeom>
          <a:solidFill>
            <a:srgbClr val="FEFFFF"/>
          </a:solidFill>
          <a:ln w="12700">
            <a:solidFill>
              <a:srgbClr val="DAD9D9"/>
            </a:solidFill>
          </a:ln>
        </p:spPr>
        <p:txBody>
          <a:bodyPr vert="horz" wrap="none" lIns="91440" tIns="45720" rIns="91440" bIns="45720" rtlCol="0" anchor="ctr"/>
          <a:lstStyle>
            <a:lvl1pPr algn="ctr">
              <a:defRPr sz="933" b="0" i="0">
                <a:solidFill>
                  <a:srgbClr val="006EB0"/>
                </a:solidFill>
                <a:latin typeface="Arial Nova Light" panose="020B0304020202020204" pitchFamily="34" charset="0"/>
              </a:defRPr>
            </a:lvl1pPr>
          </a:lstStyle>
          <a:p>
            <a:fld id="{AD835BC3-8651-5249-B4F1-13C2014775C5}" type="slidenum">
              <a:rPr lang="en-US" smtClean="0"/>
              <a:pPr/>
              <a:t>‹#›</a:t>
            </a:fld>
            <a:endParaRPr lang="en-US"/>
          </a:p>
        </p:txBody>
      </p:sp>
      <p:sp>
        <p:nvSpPr>
          <p:cNvPr id="8" name="TextBox 7">
            <a:extLst>
              <a:ext uri="{FF2B5EF4-FFF2-40B4-BE49-F238E27FC236}">
                <a16:creationId xmlns:a16="http://schemas.microsoft.com/office/drawing/2014/main" id="{FCEE170B-B09B-EC7F-D61B-0C197E7B58EF}"/>
              </a:ext>
            </a:extLst>
          </p:cNvPr>
          <p:cNvSpPr txBox="1"/>
          <p:nvPr>
            <p:extLst>
              <p:ext uri="{1162E1C5-73C7-4A58-AE30-91384D911F3F}">
                <p184:classification xmlns:p184="http://schemas.microsoft.com/office/powerpoint/2018/4/main" val="hdr"/>
              </p:ext>
            </p:extLst>
          </p:nvPr>
        </p:nvSpPr>
        <p:spPr>
          <a:xfrm>
            <a:off x="10025063" y="0"/>
            <a:ext cx="2217737" cy="137160"/>
          </a:xfrm>
          <a:prstGeom prst="rect">
            <a:avLst/>
          </a:prstGeom>
        </p:spPr>
        <p:txBody>
          <a:bodyPr horzOverflow="overflow" lIns="0" tIns="0" rIns="0" bIns="0">
            <a:spAutoFit/>
          </a:bodyPr>
          <a:lstStyle/>
          <a:p>
            <a:pPr algn="l"/>
            <a:r>
              <a:rPr lang="en-CA" sz="900">
                <a:solidFill>
                  <a:srgbClr val="000000"/>
                </a:solidFill>
                <a:latin typeface="Calibri" panose="020F0502020204030204" pitchFamily="34" charset="0"/>
                <a:cs typeface="Calibri" panose="020F0502020204030204" pitchFamily="34" charset="0"/>
              </a:rPr>
              <a:t>NAV CANADA Proprietary / Propriété exclusive </a:t>
            </a:r>
          </a:p>
        </p:txBody>
      </p:sp>
    </p:spTree>
    <p:extLst>
      <p:ext uri="{BB962C8B-B14F-4D97-AF65-F5344CB8AC3E}">
        <p14:creationId xmlns:p14="http://schemas.microsoft.com/office/powerpoint/2010/main" val="3857933820"/>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868" r:id="rId3"/>
    <p:sldLayoutId id="2147483909" r:id="rId4"/>
    <p:sldLayoutId id="2147483917" r:id="rId5"/>
    <p:sldLayoutId id="2147483944" r:id="rId6"/>
    <p:sldLayoutId id="2147483966" r:id="rId7"/>
    <p:sldLayoutId id="2147483950" r:id="rId8"/>
    <p:sldLayoutId id="2147483962" r:id="rId9"/>
    <p:sldLayoutId id="2147483951" r:id="rId10"/>
    <p:sldLayoutId id="2147483952" r:id="rId11"/>
    <p:sldLayoutId id="2147483943" r:id="rId12"/>
    <p:sldLayoutId id="2147483949" r:id="rId13"/>
    <p:sldLayoutId id="2147483963" r:id="rId14"/>
    <p:sldLayoutId id="2147483911" r:id="rId15"/>
    <p:sldLayoutId id="2147483912" r:id="rId16"/>
    <p:sldLayoutId id="2147483947" r:id="rId17"/>
    <p:sldLayoutId id="2147483876" r:id="rId18"/>
    <p:sldLayoutId id="2147483918" r:id="rId19"/>
    <p:sldLayoutId id="2147483931" r:id="rId20"/>
    <p:sldLayoutId id="2147483930" r:id="rId21"/>
    <p:sldLayoutId id="2147483914" r:id="rId22"/>
    <p:sldLayoutId id="2147483920" r:id="rId23"/>
    <p:sldLayoutId id="2147483916" r:id="rId24"/>
    <p:sldLayoutId id="2147483948" r:id="rId25"/>
    <p:sldLayoutId id="2147483919" r:id="rId26"/>
    <p:sldLayoutId id="2147483953" r:id="rId27"/>
    <p:sldLayoutId id="2147483954" r:id="rId28"/>
    <p:sldLayoutId id="2147483910" r:id="rId29"/>
    <p:sldLayoutId id="2147483958" r:id="rId30"/>
    <p:sldLayoutId id="2147483932" r:id="rId31"/>
    <p:sldLayoutId id="2147483959" r:id="rId32"/>
    <p:sldLayoutId id="2147483938" r:id="rId33"/>
    <p:sldLayoutId id="2147483939" r:id="rId34"/>
    <p:sldLayoutId id="2147483937" r:id="rId35"/>
    <p:sldLayoutId id="2147483940" r:id="rId36"/>
    <p:sldLayoutId id="2147483941" r:id="rId37"/>
    <p:sldLayoutId id="2147483942" r:id="rId38"/>
    <p:sldLayoutId id="2147483955" r:id="rId39"/>
    <p:sldLayoutId id="2147483929" r:id="rId40"/>
    <p:sldLayoutId id="2147483945" r:id="rId41"/>
    <p:sldLayoutId id="2147483946" r:id="rId42"/>
    <p:sldLayoutId id="2147483961" r:id="rId43"/>
    <p:sldLayoutId id="2147483877" r:id="rId44"/>
    <p:sldLayoutId id="2147483915" r:id="rId45"/>
    <p:sldLayoutId id="2147483957" r:id="rId46"/>
    <p:sldLayoutId id="2147483960" r:id="rId47"/>
  </p:sldLayoutIdLst>
  <p:hf hdr="0" dt="0"/>
  <p:txStyles>
    <p:titleStyle>
      <a:lvl1pPr algn="l" defTabSz="685783" rtl="0" eaLnBrk="1" latinLnBrk="0" hangingPunct="1">
        <a:lnSpc>
          <a:spcPct val="90000"/>
        </a:lnSpc>
        <a:spcBef>
          <a:spcPct val="0"/>
        </a:spcBef>
        <a:buNone/>
        <a:defRPr sz="3200" b="0" i="0" kern="1200" cap="none" baseline="0">
          <a:gradFill>
            <a:gsLst>
              <a:gs pos="20000">
                <a:schemeClr val="tx2"/>
              </a:gs>
              <a:gs pos="100000">
                <a:schemeClr val="accent1"/>
              </a:gs>
            </a:gsLst>
            <a:lin ang="2700000" scaled="0"/>
          </a:gradFill>
          <a:latin typeface="+mj-lt"/>
          <a:ea typeface="+mj-ea"/>
          <a:cs typeface="Arial Black" panose="020B0604020202020204" pitchFamily="34" charset="0"/>
        </a:defRPr>
      </a:lvl1pPr>
    </p:titleStyle>
    <p:bodyStyle>
      <a:lvl1pPr marL="0" indent="0" algn="l" defTabSz="685783" rtl="0" eaLnBrk="1" latinLnBrk="0" hangingPunct="1">
        <a:lnSpc>
          <a:spcPct val="100000"/>
        </a:lnSpc>
        <a:spcBef>
          <a:spcPts val="800"/>
        </a:spcBef>
        <a:buClr>
          <a:schemeClr val="accent2"/>
        </a:buClr>
        <a:buFont typeface="Arial" panose="020B0604020202020204" pitchFamily="34" charset="0"/>
        <a:buNone/>
        <a:defRPr sz="1800" b="0" i="0" kern="1200">
          <a:gradFill>
            <a:gsLst>
              <a:gs pos="20000">
                <a:schemeClr val="tx2"/>
              </a:gs>
              <a:gs pos="100000">
                <a:schemeClr val="accent1"/>
              </a:gs>
            </a:gsLst>
            <a:lin ang="2700000" scaled="0"/>
          </a:gradFill>
          <a:latin typeface="+mn-lt"/>
          <a:ea typeface="+mn-ea"/>
          <a:cs typeface="+mn-cs"/>
        </a:defRPr>
      </a:lvl1pPr>
      <a:lvl2pPr marL="0" indent="0" algn="l" defTabSz="685783" rtl="0" eaLnBrk="1" latinLnBrk="0" hangingPunct="1">
        <a:lnSpc>
          <a:spcPct val="100000"/>
        </a:lnSpc>
        <a:spcBef>
          <a:spcPts val="600"/>
        </a:spcBef>
        <a:buClr>
          <a:schemeClr val="tx2"/>
        </a:buClr>
        <a:buFont typeface="Arial" panose="020B0604020202020204" pitchFamily="34" charset="0"/>
        <a:buNone/>
        <a:tabLst/>
        <a:defRPr sz="1400" b="0" i="0" kern="1200">
          <a:solidFill>
            <a:schemeClr val="tx1"/>
          </a:solidFill>
          <a:latin typeface="+mn-lt"/>
          <a:ea typeface="+mn-ea"/>
          <a:cs typeface="+mn-cs"/>
        </a:defRPr>
      </a:lvl2pPr>
      <a:lvl3pPr marL="171450" indent="-171450" algn="l" defTabSz="685783" rtl="0" eaLnBrk="1" latinLnBrk="0" hangingPunct="1">
        <a:lnSpc>
          <a:spcPct val="100000"/>
        </a:lnSpc>
        <a:spcBef>
          <a:spcPts val="700"/>
        </a:spcBef>
        <a:buClr>
          <a:schemeClr val="accent2"/>
        </a:buClr>
        <a:buFont typeface="Arial" panose="020B0604020202020204" pitchFamily="34" charset="0"/>
        <a:buChar char="•"/>
        <a:tabLst/>
        <a:defRPr sz="1400" b="0" i="0" kern="1200">
          <a:solidFill>
            <a:schemeClr val="tx1"/>
          </a:solidFill>
          <a:latin typeface="+mn-lt"/>
          <a:ea typeface="+mn-ea"/>
          <a:cs typeface="+mn-cs"/>
        </a:defRPr>
      </a:lvl3pPr>
      <a:lvl4pPr marL="365125" indent="-161925" algn="l" defTabSz="685783" rtl="0" eaLnBrk="1" latinLnBrk="0" hangingPunct="1">
        <a:lnSpc>
          <a:spcPct val="100000"/>
        </a:lnSpc>
        <a:spcBef>
          <a:spcPts val="700"/>
        </a:spcBef>
        <a:buClr>
          <a:schemeClr val="tx2"/>
        </a:buClr>
        <a:buFont typeface="System Font Regular"/>
        <a:buChar char="▸"/>
        <a:tabLst/>
        <a:defRPr sz="1200" b="0" i="0" kern="1200">
          <a:solidFill>
            <a:schemeClr val="tx2"/>
          </a:solidFill>
          <a:latin typeface="+mn-lt"/>
          <a:ea typeface="+mn-ea"/>
          <a:cs typeface="+mn-cs"/>
        </a:defRPr>
      </a:lvl4pPr>
      <a:lvl5pPr marL="581025" indent="-161925" algn="l" defTabSz="685783" rtl="0" eaLnBrk="1" latinLnBrk="0" hangingPunct="1">
        <a:lnSpc>
          <a:spcPct val="100000"/>
        </a:lnSpc>
        <a:spcBef>
          <a:spcPts val="700"/>
        </a:spcBef>
        <a:buClr>
          <a:schemeClr val="accent2"/>
        </a:buClr>
        <a:buFont typeface="Arial" panose="020B0604020202020204" pitchFamily="34" charset="0"/>
        <a:buChar char="−"/>
        <a:tabLst/>
        <a:defRPr sz="1200" b="0" i="0" kern="1200">
          <a:solidFill>
            <a:schemeClr val="accent3"/>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 userDrawn="1">
          <p15:clr>
            <a:srgbClr val="F26B43"/>
          </p15:clr>
        </p15:guide>
        <p15:guide id="3" orient="horz" pos="1052" userDrawn="1">
          <p15:clr>
            <a:srgbClr val="F26B43"/>
          </p15:clr>
        </p15:guide>
        <p15:guide id="4" orient="horz" pos="925" userDrawn="1">
          <p15:clr>
            <a:srgbClr val="F26B43"/>
          </p15:clr>
        </p15:guide>
        <p15:guide id="5" pos="7375" userDrawn="1">
          <p15:clr>
            <a:srgbClr val="F26B43"/>
          </p15:clr>
        </p15:guide>
        <p15:guide id="6" orient="horz" pos="3793" userDrawn="1">
          <p15:clr>
            <a:srgbClr val="F26B43"/>
          </p15:clr>
        </p15:guide>
        <p15:guide id="7" pos="423" userDrawn="1">
          <p15:clr>
            <a:srgbClr val="F26B43"/>
          </p15:clr>
        </p15:guide>
        <p15:guide id="8" pos="7136" userDrawn="1">
          <p15:clr>
            <a:srgbClr val="F26B43"/>
          </p15:clr>
        </p15:guide>
        <p15:guide id="9" pos="363" userDrawn="1">
          <p15:clr>
            <a:srgbClr val="F26B43"/>
          </p15:clr>
        </p15:guide>
        <p15:guide id="10" orient="horz" pos="659" userDrawn="1">
          <p15:clr>
            <a:srgbClr val="F26B43"/>
          </p15:clr>
        </p15:guide>
        <p15:guide id="11" orient="horz" pos="394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64.xml"/><Relationship Id="rId7" Type="http://schemas.openxmlformats.org/officeDocument/2006/relationships/slideLayout" Target="../slideLayouts/slideLayout20.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s/_rels/slide11.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1.xml"/><Relationship Id="rId5" Type="http://schemas.openxmlformats.org/officeDocument/2006/relationships/slideLayout" Target="../slideLayouts/slideLayout18.xml"/><Relationship Id="rId4" Type="http://schemas.openxmlformats.org/officeDocument/2006/relationships/tags" Target="../tags/tag71.xml"/></Relationships>
</file>

<file path=ppt/slides/_rels/slide1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notesSlide" Target="../notesSlides/notesSlide12.xml"/><Relationship Id="rId5" Type="http://schemas.openxmlformats.org/officeDocument/2006/relationships/slideLayout" Target="../slideLayouts/slideLayout18.xml"/><Relationship Id="rId4" Type="http://schemas.openxmlformats.org/officeDocument/2006/relationships/tags" Target="../tags/tag75.xml"/></Relationships>
</file>

<file path=ppt/slides/_rels/slide1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79.xml"/></Relationships>
</file>

<file path=ppt/slides/_rels/slide14.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4.xml"/><Relationship Id="rId5" Type="http://schemas.openxmlformats.org/officeDocument/2006/relationships/slideLayout" Target="../slideLayouts/slideLayout18.xml"/><Relationship Id="rId4" Type="http://schemas.openxmlformats.org/officeDocument/2006/relationships/tags" Target="../tags/tag83.xml"/></Relationships>
</file>

<file path=ppt/slides/_rels/slide15.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5.xml"/><Relationship Id="rId5" Type="http://schemas.openxmlformats.org/officeDocument/2006/relationships/slideLayout" Target="../slideLayouts/slideLayout6.xml"/><Relationship Id="rId4" Type="http://schemas.openxmlformats.org/officeDocument/2006/relationships/tags" Target="../tags/tag87.xml"/></Relationships>
</file>

<file path=ppt/slides/_rels/slide1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6.xml"/><Relationship Id="rId5" Type="http://schemas.openxmlformats.org/officeDocument/2006/relationships/slideLayout" Target="../slideLayouts/slideLayout18.xml"/><Relationship Id="rId4" Type="http://schemas.openxmlformats.org/officeDocument/2006/relationships/tags" Target="../tags/tag91.xml"/></Relationships>
</file>

<file path=ppt/slides/_rels/slide1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7.xml"/><Relationship Id="rId5" Type="http://schemas.openxmlformats.org/officeDocument/2006/relationships/slideLayout" Target="../slideLayouts/slideLayout18.xml"/><Relationship Id="rId4" Type="http://schemas.openxmlformats.org/officeDocument/2006/relationships/tags" Target="../tags/tag95.xml"/></Relationships>
</file>

<file path=ppt/slides/_rels/slide18.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hyperlink" Target="https://www.icao.int/safety/RunwaySafety/Documents%20and%20Toolkits/ICAO%20RST%20Handbook%202nd%20Edition%202015%20REV2.pdf"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8.xml"/><Relationship Id="rId5" Type="http://schemas.openxmlformats.org/officeDocument/2006/relationships/slideLayout" Target="../slideLayouts/slideLayout18.xml"/><Relationship Id="rId4" Type="http://schemas.openxmlformats.org/officeDocument/2006/relationships/tags" Target="../tags/tag99.xml"/></Relationships>
</file>

<file path=ppt/slides/_rels/slide19.xml.rels><?xml version="1.0" encoding="UTF-8" standalone="yes"?>
<Relationships xmlns="http://schemas.openxmlformats.org/package/2006/relationships"><Relationship Id="rId8" Type="http://schemas.openxmlformats.org/officeDocument/2006/relationships/tags" Target="../tags/tag107.xml"/><Relationship Id="rId13" Type="http://schemas.openxmlformats.org/officeDocument/2006/relationships/tags" Target="../tags/tag112.xml"/><Relationship Id="rId18" Type="http://schemas.openxmlformats.org/officeDocument/2006/relationships/image" Target="../media/image18.png"/><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notesSlide" Target="../notesSlides/notesSlide19.xml"/><Relationship Id="rId2" Type="http://schemas.openxmlformats.org/officeDocument/2006/relationships/tags" Target="../tags/tag101.xml"/><Relationship Id="rId16" Type="http://schemas.openxmlformats.org/officeDocument/2006/relationships/slideLayout" Target="../slideLayouts/slideLayout46.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5" Type="http://schemas.openxmlformats.org/officeDocument/2006/relationships/tags" Target="../tags/tag104.xml"/><Relationship Id="rId15" Type="http://schemas.openxmlformats.org/officeDocument/2006/relationships/tags" Target="../tags/tag11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16.svg"/><Relationship Id="rId2" Type="http://schemas.openxmlformats.org/officeDocument/2006/relationships/tags" Target="../tags/tag4.xml"/><Relationship Id="rId16" Type="http://schemas.openxmlformats.org/officeDocument/2006/relationships/image" Target="../media/image1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notesSlide" Target="../notesSlides/notesSlide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9.xml"/></Relationships>
</file>

<file path=ppt/slides/_rels/slide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4.xml"/><Relationship Id="rId5" Type="http://schemas.openxmlformats.org/officeDocument/2006/relationships/slideLayout" Target="../slideLayouts/slideLayout18.xml"/><Relationship Id="rId4"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7.png"/><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notesSlide" Target="../notesSlides/notesSlide7.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slideLayout" Target="../slideLayouts/slideLayout18.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s/_rels/slide8.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notesSlide" Target="../notesSlides/notesSlide8.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slideLayout" Target="../slideLayouts/slideLayout22.xml"/><Relationship Id="rId2" Type="http://schemas.openxmlformats.org/officeDocument/2006/relationships/tags" Target="../tags/tag43.xml"/><Relationship Id="rId16" Type="http://schemas.openxmlformats.org/officeDocument/2006/relationships/tags" Target="../tags/tag57.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5" Type="http://schemas.openxmlformats.org/officeDocument/2006/relationships/tags" Target="../tags/tag5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s>
</file>

<file path=ppt/slides/_rels/slide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tags" Target="../tags/tag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7C2C1-E7C0-6A2D-B977-D418D30CAFF1}"/>
              </a:ext>
            </a:extLst>
          </p:cNvPr>
          <p:cNvSpPr>
            <a:spLocks noGrp="1"/>
          </p:cNvSpPr>
          <p:nvPr>
            <p:ph type="title"/>
            <p:custDataLst>
              <p:tags r:id="rId1"/>
            </p:custDataLst>
          </p:nvPr>
        </p:nvSpPr>
        <p:spPr/>
        <p:txBody>
          <a:bodyPr/>
          <a:lstStyle/>
          <a:p>
            <a:r>
              <a:rPr lang="fr-CA" dirty="0"/>
              <a:t>Équipe locale de sécurité des pistes (L-RST)</a:t>
            </a:r>
          </a:p>
        </p:txBody>
      </p:sp>
      <p:sp>
        <p:nvSpPr>
          <p:cNvPr id="5" name="Subtitle 4">
            <a:extLst>
              <a:ext uri="{FF2B5EF4-FFF2-40B4-BE49-F238E27FC236}">
                <a16:creationId xmlns:a16="http://schemas.microsoft.com/office/drawing/2014/main" id="{2ADE8DB0-503D-6810-CBC0-401B1A0D631E}"/>
              </a:ext>
            </a:extLst>
          </p:cNvPr>
          <p:cNvSpPr>
            <a:spLocks noGrp="1"/>
          </p:cNvSpPr>
          <p:nvPr>
            <p:ph type="subTitle" idx="1"/>
            <p:custDataLst>
              <p:tags r:id="rId2"/>
            </p:custDataLst>
          </p:nvPr>
        </p:nvSpPr>
        <p:spPr/>
        <p:txBody>
          <a:bodyPr/>
          <a:lstStyle/>
          <a:p>
            <a:r>
              <a:rPr lang="fr-CA" dirty="0"/>
              <a:t>Guide d’exposé du président</a:t>
            </a:r>
          </a:p>
        </p:txBody>
      </p:sp>
    </p:spTree>
    <p:extLst>
      <p:ext uri="{BB962C8B-B14F-4D97-AF65-F5344CB8AC3E}">
        <p14:creationId xmlns:p14="http://schemas.microsoft.com/office/powerpoint/2010/main" val="270945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20" name="Text Placeholder 19">
            <a:extLst>
              <a:ext uri="{FF2B5EF4-FFF2-40B4-BE49-F238E27FC236}">
                <a16:creationId xmlns:a16="http://schemas.microsoft.com/office/drawing/2014/main" id="{875EDE97-0505-CA63-A43A-ECDC26B4D5D5}"/>
              </a:ext>
            </a:extLst>
          </p:cNvPr>
          <p:cNvSpPr>
            <a:spLocks noGrp="1"/>
          </p:cNvSpPr>
          <p:nvPr>
            <p:ph type="body" sz="quarter" idx="14"/>
            <p:custDataLst>
              <p:tags r:id="rId2"/>
            </p:custDataLst>
          </p:nvPr>
        </p:nvSpPr>
        <p:spPr>
          <a:xfrm>
            <a:off x="575731" y="1058399"/>
            <a:ext cx="10752000" cy="1059773"/>
          </a:xfrm>
        </p:spPr>
        <p:txBody>
          <a:bodyPr/>
          <a:lstStyle/>
          <a:p>
            <a:r>
              <a:rPr lang="fr-CA" dirty="0"/>
              <a:t>Le mandat de la L-RST englobe les conditions locales courantes des pistes, des voies de circulation et des zones adjacentes, ainsi que d’autres sujets de préoccupation</a:t>
            </a:r>
            <a:r>
              <a:rPr lang="fr-CA" sz="1800" dirty="0"/>
              <a:t>. </a:t>
            </a:r>
            <a:r>
              <a:rPr lang="fr-CA" dirty="0"/>
              <a:t>La L-RST abordera une panoplie de questions liées à la sécurité des pistes y compris ce qui suit :</a:t>
            </a:r>
          </a:p>
        </p:txBody>
      </p:sp>
      <p:sp>
        <p:nvSpPr>
          <p:cNvPr id="11" name="Slide Number Placeholder 10">
            <a:extLst>
              <a:ext uri="{FF2B5EF4-FFF2-40B4-BE49-F238E27FC236}">
                <a16:creationId xmlns:a16="http://schemas.microsoft.com/office/drawing/2014/main" id="{F2D9E2F7-3FD4-23B1-D0E9-371B7722313F}"/>
              </a:ext>
            </a:extLst>
          </p:cNvPr>
          <p:cNvSpPr>
            <a:spLocks noGrp="1"/>
          </p:cNvSpPr>
          <p:nvPr>
            <p:ph type="sldNum" sz="quarter" idx="15"/>
            <p:custDataLst>
              <p:tags r:id="rId3"/>
            </p:custDataLst>
          </p:nvPr>
        </p:nvSpPr>
        <p:spPr/>
        <p:txBody>
          <a:bodyPr/>
          <a:lstStyle/>
          <a:p>
            <a:fld id="{AD835BC3-8651-5249-B4F1-13C2014775C5}" type="slidenum">
              <a:rPr lang="fr-CA" smtClean="0"/>
              <a:pPr/>
              <a:t>10</a:t>
            </a:fld>
            <a:endParaRPr lang="fr-CA" dirty="0"/>
          </a:p>
        </p:txBody>
      </p:sp>
      <p:sp>
        <p:nvSpPr>
          <p:cNvPr id="6" name="Title 5">
            <a:extLst>
              <a:ext uri="{FF2B5EF4-FFF2-40B4-BE49-F238E27FC236}">
                <a16:creationId xmlns:a16="http://schemas.microsoft.com/office/drawing/2014/main" id="{CC6C07BE-5868-09E4-8825-129EFA595454}"/>
              </a:ext>
            </a:extLst>
          </p:cNvPr>
          <p:cNvSpPr>
            <a:spLocks noGrp="1"/>
          </p:cNvSpPr>
          <p:nvPr>
            <p:ph type="title"/>
            <p:custDataLst>
              <p:tags r:id="rId4"/>
            </p:custDataLst>
          </p:nvPr>
        </p:nvSpPr>
        <p:spPr/>
        <p:txBody>
          <a:bodyPr/>
          <a:lstStyle/>
          <a:p>
            <a:r>
              <a:rPr lang="fr-CA" dirty="0"/>
              <a:t>Mandat de la L-RST</a:t>
            </a:r>
          </a:p>
        </p:txBody>
      </p:sp>
      <p:sp>
        <p:nvSpPr>
          <p:cNvPr id="14" name="Content Placeholder 13">
            <a:extLst>
              <a:ext uri="{FF2B5EF4-FFF2-40B4-BE49-F238E27FC236}">
                <a16:creationId xmlns:a16="http://schemas.microsoft.com/office/drawing/2014/main" id="{24F82D0F-BC3B-3AD0-8AD6-08927F07D013}"/>
              </a:ext>
            </a:extLst>
          </p:cNvPr>
          <p:cNvSpPr>
            <a:spLocks noGrp="1"/>
          </p:cNvSpPr>
          <p:nvPr>
            <p:ph sz="quarter" idx="16"/>
            <p:custDataLst>
              <p:tags r:id="rId5"/>
            </p:custDataLst>
          </p:nvPr>
        </p:nvSpPr>
        <p:spPr>
          <a:xfrm>
            <a:off x="575731" y="2118173"/>
            <a:ext cx="5232000" cy="3455622"/>
          </a:xfrm>
        </p:spPr>
        <p:txBody>
          <a:bodyPr/>
          <a:lstStyle/>
          <a:p>
            <a:pPr lvl="2"/>
            <a:r>
              <a:rPr lang="fr-CA" sz="2000" dirty="0"/>
              <a:t>Contact irrégulier avec la piste</a:t>
            </a:r>
          </a:p>
          <a:p>
            <a:pPr lvl="2"/>
            <a:r>
              <a:rPr lang="fr-CA" sz="2000" dirty="0"/>
              <a:t>Impact d’oiseau</a:t>
            </a:r>
          </a:p>
          <a:p>
            <a:pPr lvl="2"/>
            <a:r>
              <a:rPr lang="fr-CA" sz="2000" dirty="0"/>
              <a:t>Collision au sol</a:t>
            </a:r>
          </a:p>
          <a:p>
            <a:pPr lvl="2"/>
            <a:r>
              <a:rPr lang="fr-CA" sz="2000" dirty="0"/>
              <a:t>Manœuvres au sol</a:t>
            </a:r>
          </a:p>
          <a:p>
            <a:pPr lvl="2"/>
            <a:r>
              <a:rPr lang="fr-CA" sz="2000" dirty="0"/>
              <a:t>Sortie de piste</a:t>
            </a:r>
          </a:p>
          <a:p>
            <a:pPr lvl="2"/>
            <a:r>
              <a:rPr lang="fr-CA" sz="2000" dirty="0"/>
              <a:t>Incursion sur piste</a:t>
            </a:r>
          </a:p>
          <a:p>
            <a:pPr lvl="2"/>
            <a:r>
              <a:rPr lang="fr-CA" sz="2000" dirty="0"/>
              <a:t>Incursion sur voie de circulation</a:t>
            </a:r>
          </a:p>
          <a:p>
            <a:pPr lvl="2"/>
            <a:r>
              <a:rPr lang="fr-CA" sz="2000" dirty="0"/>
              <a:t>Sortie de voie de circulation</a:t>
            </a:r>
          </a:p>
        </p:txBody>
      </p:sp>
      <p:sp>
        <p:nvSpPr>
          <p:cNvPr id="15" name="Content Placeholder 14">
            <a:extLst>
              <a:ext uri="{FF2B5EF4-FFF2-40B4-BE49-F238E27FC236}">
                <a16:creationId xmlns:a16="http://schemas.microsoft.com/office/drawing/2014/main" id="{333C4FE4-BE57-B83A-BECB-325E85A33403}"/>
              </a:ext>
            </a:extLst>
          </p:cNvPr>
          <p:cNvSpPr>
            <a:spLocks noGrp="1"/>
          </p:cNvSpPr>
          <p:nvPr>
            <p:ph sz="quarter" idx="17"/>
            <p:custDataLst>
              <p:tags r:id="rId6"/>
            </p:custDataLst>
          </p:nvPr>
        </p:nvSpPr>
        <p:spPr>
          <a:xfrm>
            <a:off x="6096000" y="2118173"/>
            <a:ext cx="5232000" cy="3455622"/>
          </a:xfrm>
        </p:spPr>
        <p:txBody>
          <a:bodyPr/>
          <a:lstStyle/>
          <a:p>
            <a:pPr lvl="2"/>
            <a:r>
              <a:rPr lang="fr-CA" sz="2000" dirty="0"/>
              <a:t>Perte de contrôle au sol</a:t>
            </a:r>
          </a:p>
          <a:p>
            <a:pPr lvl="2"/>
            <a:r>
              <a:rPr lang="fr-CA" sz="2000" dirty="0"/>
              <a:t>Collision avec un ou plusieurs obstacles</a:t>
            </a:r>
          </a:p>
          <a:p>
            <a:pPr lvl="2"/>
            <a:r>
              <a:rPr lang="fr-CA" sz="2000" dirty="0"/>
              <a:t>Atterrissage trop court, dépassement, aérodrome</a:t>
            </a:r>
          </a:p>
          <a:p>
            <a:pPr lvl="2"/>
            <a:r>
              <a:rPr lang="fr-CA" sz="2000" dirty="0"/>
              <a:t>Utilisation de la mauvaise piste (confusion sur la piste)</a:t>
            </a:r>
          </a:p>
          <a:p>
            <a:pPr lvl="2"/>
            <a:r>
              <a:rPr lang="fr-CA" sz="2000" dirty="0"/>
              <a:t>Décollage interrompu à haute vitesse</a:t>
            </a:r>
          </a:p>
          <a:p>
            <a:pPr lvl="2"/>
            <a:r>
              <a:rPr lang="fr-CA" sz="2000" dirty="0"/>
              <a:t>Événement concernant la faune</a:t>
            </a:r>
          </a:p>
          <a:p>
            <a:pPr lvl="2"/>
            <a:r>
              <a:rPr lang="fr-CA" sz="2000" dirty="0"/>
              <a:t>Dommage par corps étranger (FOD)</a:t>
            </a:r>
          </a:p>
          <a:p>
            <a:pPr lvl="2"/>
            <a:r>
              <a:rPr lang="fr-CA" sz="2000" dirty="0"/>
              <a:t>SATP non autorisés</a:t>
            </a:r>
          </a:p>
        </p:txBody>
      </p:sp>
    </p:spTree>
    <p:extLst>
      <p:ext uri="{BB962C8B-B14F-4D97-AF65-F5344CB8AC3E}">
        <p14:creationId xmlns:p14="http://schemas.microsoft.com/office/powerpoint/2010/main" val="2136515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11</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Composition de la L-RST</a:t>
            </a:r>
          </a:p>
        </p:txBody>
      </p:sp>
      <p:sp>
        <p:nvSpPr>
          <p:cNvPr id="4" name="Content Placeholder 25">
            <a:extLst>
              <a:ext uri="{FF2B5EF4-FFF2-40B4-BE49-F238E27FC236}">
                <a16:creationId xmlns:a16="http://schemas.microsoft.com/office/drawing/2014/main" id="{A298F87D-68F1-A936-6411-236EFC76E44B}"/>
              </a:ext>
            </a:extLst>
          </p:cNvPr>
          <p:cNvSpPr>
            <a:spLocks noGrp="1"/>
          </p:cNvSpPr>
          <p:nvPr>
            <p:ph sz="quarter" idx="16"/>
            <p:custDataLst>
              <p:tags r:id="rId4"/>
            </p:custDataLst>
          </p:nvPr>
        </p:nvSpPr>
        <p:spPr>
          <a:xfrm>
            <a:off x="575732" y="1457449"/>
            <a:ext cx="10752665" cy="4351867"/>
          </a:xfrm>
        </p:spPr>
        <p:txBody>
          <a:bodyPr/>
          <a:lstStyle/>
          <a:p>
            <a:pPr lvl="2"/>
            <a:r>
              <a:rPr lang="fr-CA" sz="2400" dirty="0"/>
              <a:t>Exploitant de l’aérodrome (y compris un conducteur de véhicule) </a:t>
            </a:r>
          </a:p>
          <a:p>
            <a:pPr lvl="2"/>
            <a:r>
              <a:rPr lang="fr-CA" sz="2400" dirty="0"/>
              <a:t>Associations de services au sol, s’il y a lieu</a:t>
            </a:r>
          </a:p>
          <a:p>
            <a:pPr lvl="2"/>
            <a:r>
              <a:rPr lang="fr-CA" sz="2400" dirty="0"/>
              <a:t>Représentants de NAV CANADA et des associations locales de contrôleurs de la circulation aérienne et de spécialistes de l’information de vol</a:t>
            </a:r>
          </a:p>
          <a:p>
            <a:pPr lvl="2"/>
            <a:r>
              <a:rPr lang="fr-CA" sz="2400" dirty="0"/>
              <a:t>Pilotes d’exploitants d’aéronefs et des associations de pilotes locales qui travaillent à l’aérodrome</a:t>
            </a:r>
          </a:p>
          <a:p>
            <a:pPr lvl="2"/>
            <a:r>
              <a:rPr lang="fr-CA" sz="2400" dirty="0"/>
              <a:t>Autres organisations qui utilisent l’aire de manœuvre, p. ex., les services de lutte contre les incendies</a:t>
            </a:r>
            <a:endParaRPr lang="fr-CA" sz="2000" dirty="0"/>
          </a:p>
        </p:txBody>
      </p:sp>
    </p:spTree>
    <p:extLst>
      <p:ext uri="{BB962C8B-B14F-4D97-AF65-F5344CB8AC3E}">
        <p14:creationId xmlns:p14="http://schemas.microsoft.com/office/powerpoint/2010/main" val="3733467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12</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Rôles et responsabilités de l’Équipe des mesures de sécurité des pistes (RSAT)</a:t>
            </a:r>
          </a:p>
        </p:txBody>
      </p:sp>
      <p:sp>
        <p:nvSpPr>
          <p:cNvPr id="6" name="Content Placeholder 25">
            <a:extLst>
              <a:ext uri="{FF2B5EF4-FFF2-40B4-BE49-F238E27FC236}">
                <a16:creationId xmlns:a16="http://schemas.microsoft.com/office/drawing/2014/main" id="{97612BDE-101C-6469-761A-CCE8490CA27B}"/>
              </a:ext>
            </a:extLst>
          </p:cNvPr>
          <p:cNvSpPr>
            <a:spLocks noGrp="1"/>
          </p:cNvSpPr>
          <p:nvPr>
            <p:ph sz="quarter" idx="16"/>
            <p:custDataLst>
              <p:tags r:id="rId4"/>
            </p:custDataLst>
          </p:nvPr>
        </p:nvSpPr>
        <p:spPr>
          <a:xfrm>
            <a:off x="575067" y="1793351"/>
            <a:ext cx="10752665" cy="4351867"/>
          </a:xfrm>
        </p:spPr>
        <p:txBody>
          <a:bodyPr/>
          <a:lstStyle/>
          <a:p>
            <a:pPr lvl="1"/>
            <a:r>
              <a:rPr lang="fr-CA" sz="2400" dirty="0"/>
              <a:t>Le président et les membres ont chacun les responsabilités suivantes :</a:t>
            </a:r>
          </a:p>
          <a:p>
            <a:pPr lvl="2"/>
            <a:r>
              <a:rPr lang="fr-CA" sz="2000" dirty="0"/>
              <a:t>planification de l’ordre du jour de chacune des réunions;</a:t>
            </a:r>
          </a:p>
          <a:p>
            <a:pPr lvl="2"/>
            <a:r>
              <a:rPr lang="fr-CA" sz="2000" dirty="0"/>
              <a:t>participation active aux réunions;</a:t>
            </a:r>
          </a:p>
          <a:p>
            <a:pPr lvl="2"/>
            <a:r>
              <a:rPr lang="fr-CA" sz="2000" dirty="0"/>
              <a:t>tenue à jour des documents et des dossiers de la RSAT;</a:t>
            </a:r>
          </a:p>
          <a:p>
            <a:pPr lvl="2"/>
            <a:r>
              <a:rPr lang="fr-CA" sz="2000" dirty="0"/>
              <a:t>diffusion des conclusions et des décisions de la RSAT au sein de leurs organisations respectives et vérification de la prise en compte adéquate des recommandations.</a:t>
            </a:r>
          </a:p>
        </p:txBody>
      </p:sp>
    </p:spTree>
    <p:extLst>
      <p:ext uri="{BB962C8B-B14F-4D97-AF65-F5344CB8AC3E}">
        <p14:creationId xmlns:p14="http://schemas.microsoft.com/office/powerpoint/2010/main" val="408647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custDataLst>
              <p:tags r:id="rId1"/>
            </p:custDataLst>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custDataLst>
              <p:tags r:id="rId2"/>
            </p:custDataLst>
          </p:nvPr>
        </p:nvSpPr>
        <p:spPr>
          <a:xfrm>
            <a:off x="595200" y="1660800"/>
            <a:ext cx="6912947" cy="2318400"/>
          </a:xfrm>
        </p:spPr>
        <p:txBody>
          <a:bodyPr/>
          <a:lstStyle/>
          <a:p>
            <a:r>
              <a:rPr lang="fr-CA" dirty="0"/>
              <a:t>Résultats – comptes rendus des décisions et des mesures à prendre</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custDataLst>
              <p:tags r:id="rId3"/>
            </p:custDataLst>
          </p:nvPr>
        </p:nvSpPr>
        <p:spPr>
          <a:xfrm>
            <a:off x="575733" y="6264915"/>
            <a:ext cx="10752668" cy="365125"/>
          </a:xfrm>
        </p:spPr>
        <p:txBody>
          <a:bodyPr/>
          <a:lstStyle/>
          <a:p>
            <a:endParaRPr lang="fr-CA" dirty="0"/>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custDataLst>
              <p:tags r:id="rId4"/>
            </p:custDataLst>
          </p:nvPr>
        </p:nvSpPr>
        <p:spPr>
          <a:xfrm>
            <a:off x="11719011" y="6255477"/>
            <a:ext cx="384000" cy="384000"/>
          </a:xfrm>
        </p:spPr>
        <p:txBody>
          <a:bodyPr/>
          <a:lstStyle/>
          <a:p>
            <a:fld id="{AD835BC3-8651-5249-B4F1-13C2014775C5}" type="slidenum">
              <a:rPr lang="fr-CA" smtClean="0"/>
              <a:pPr/>
              <a:t>13</a:t>
            </a:fld>
            <a:endParaRPr lang="fr-CA" dirty="0"/>
          </a:p>
        </p:txBody>
      </p:sp>
    </p:spTree>
    <p:extLst>
      <p:ext uri="{BB962C8B-B14F-4D97-AF65-F5344CB8AC3E}">
        <p14:creationId xmlns:p14="http://schemas.microsoft.com/office/powerpoint/2010/main" val="241040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14</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3. Résultats – comptes rendus des décisions et des mesures à prendre </a:t>
            </a:r>
          </a:p>
        </p:txBody>
      </p:sp>
      <p:sp>
        <p:nvSpPr>
          <p:cNvPr id="4" name="Content Placeholder 25">
            <a:extLst>
              <a:ext uri="{FF2B5EF4-FFF2-40B4-BE49-F238E27FC236}">
                <a16:creationId xmlns:a16="http://schemas.microsoft.com/office/drawing/2014/main" id="{274CD943-09D2-0C31-CDC3-F7E4904B4A6D}"/>
              </a:ext>
            </a:extLst>
          </p:cNvPr>
          <p:cNvSpPr>
            <a:spLocks noGrp="1"/>
          </p:cNvSpPr>
          <p:nvPr>
            <p:ph sz="quarter" idx="16"/>
            <p:custDataLst>
              <p:tags r:id="rId4"/>
            </p:custDataLst>
          </p:nvPr>
        </p:nvSpPr>
        <p:spPr>
          <a:xfrm>
            <a:off x="575732" y="1457450"/>
            <a:ext cx="10752665" cy="4414844"/>
          </a:xfrm>
        </p:spPr>
        <p:txBody>
          <a:bodyPr/>
          <a:lstStyle/>
          <a:p>
            <a:pPr lvl="1"/>
            <a:r>
              <a:rPr lang="fr-CA" sz="2000" dirty="0"/>
              <a:t>Le cadre de référence* de votre Équipe locale de sécurité des pistes doit préciser les résultats attendus de chaque réunion, notamment :</a:t>
            </a:r>
          </a:p>
          <a:p>
            <a:pPr lvl="2"/>
            <a:r>
              <a:rPr lang="fr-CA" sz="1600" dirty="0"/>
              <a:t>un résumé des discussions dignes d’intérêt qui ont eu lieu au cours de la réunion;</a:t>
            </a:r>
          </a:p>
          <a:p>
            <a:pPr lvl="2"/>
            <a:r>
              <a:rPr lang="fr-CA" sz="1600" dirty="0"/>
              <a:t>une description de toutes les nouvelles mesures à prendre résultant de la réunion ainsi que les BPR concernés;</a:t>
            </a:r>
          </a:p>
          <a:p>
            <a:pPr lvl="2"/>
            <a:r>
              <a:rPr lang="fr-CA" sz="1600" dirty="0"/>
              <a:t>un rapport de la situation pour toutes les mesures en cours avant la réunion, y compris les changements apportés aux affectations des BPR;</a:t>
            </a:r>
          </a:p>
          <a:p>
            <a:pPr lvl="2"/>
            <a:r>
              <a:rPr lang="fr-CA" sz="1600" dirty="0"/>
              <a:t>une liste des participants et des organisations qu’ils représentent;</a:t>
            </a:r>
          </a:p>
          <a:p>
            <a:pPr lvl="2"/>
            <a:r>
              <a:rPr lang="fr-CA" sz="1600" dirty="0"/>
              <a:t>une copie de l’ordre du jour; </a:t>
            </a:r>
          </a:p>
          <a:p>
            <a:pPr lvl="2"/>
            <a:r>
              <a:rPr lang="fr-CA" sz="1600" dirty="0"/>
              <a:t>des copies de toutes les présentations de la réunion dont la diffusion est approuvée par le présentateur;</a:t>
            </a:r>
          </a:p>
          <a:p>
            <a:pPr lvl="2"/>
            <a:r>
              <a:rPr lang="fr-CA" sz="1600" dirty="0"/>
              <a:t>tout document ou renseignement de base fourni au cours de la réunion et dont la diffusion est approuvée;</a:t>
            </a:r>
          </a:p>
          <a:p>
            <a:pPr lvl="2"/>
            <a:r>
              <a:rPr lang="fr-CA" sz="1600" dirty="0"/>
              <a:t>la date provisoire de la prochaine réunion.</a:t>
            </a:r>
          </a:p>
          <a:p>
            <a:pPr lvl="2"/>
            <a:endParaRPr lang="fr-CA" sz="1600" dirty="0"/>
          </a:p>
          <a:p>
            <a:pPr marL="0" lvl="2" indent="0">
              <a:buNone/>
            </a:pPr>
            <a:r>
              <a:rPr lang="fr-CA" sz="1300" dirty="0"/>
              <a:t>*consulter le modèle de cadre de référence dans la trousse d’outils</a:t>
            </a:r>
          </a:p>
        </p:txBody>
      </p:sp>
    </p:spTree>
    <p:extLst>
      <p:ext uri="{BB962C8B-B14F-4D97-AF65-F5344CB8AC3E}">
        <p14:creationId xmlns:p14="http://schemas.microsoft.com/office/powerpoint/2010/main" val="485634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custDataLst>
              <p:tags r:id="rId1"/>
            </p:custDataLst>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custDataLst>
              <p:tags r:id="rId2"/>
            </p:custDataLst>
          </p:nvPr>
        </p:nvSpPr>
        <p:spPr>
          <a:xfrm>
            <a:off x="595200" y="1660800"/>
            <a:ext cx="6342495" cy="2318400"/>
          </a:xfrm>
        </p:spPr>
        <p:txBody>
          <a:bodyPr/>
          <a:lstStyle/>
          <a:p>
            <a:r>
              <a:rPr lang="fr-CA" dirty="0"/>
              <a:t>Comment obtenir de l’aide de NAV CANADA</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custDataLst>
              <p:tags r:id="rId3"/>
            </p:custDataLst>
          </p:nvPr>
        </p:nvSpPr>
        <p:spPr>
          <a:xfrm>
            <a:off x="575733" y="6264915"/>
            <a:ext cx="10752668" cy="365125"/>
          </a:xfrm>
        </p:spPr>
        <p:txBody>
          <a:bodyPr/>
          <a:lstStyle/>
          <a:p>
            <a:endParaRPr lang="fr-CA" dirty="0"/>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custDataLst>
              <p:tags r:id="rId4"/>
            </p:custDataLst>
          </p:nvPr>
        </p:nvSpPr>
        <p:spPr>
          <a:xfrm>
            <a:off x="11719011" y="6255477"/>
            <a:ext cx="384000" cy="384000"/>
          </a:xfrm>
        </p:spPr>
        <p:txBody>
          <a:bodyPr/>
          <a:lstStyle/>
          <a:p>
            <a:fld id="{AD835BC3-8651-5249-B4F1-13C2014775C5}" type="slidenum">
              <a:rPr lang="fr-CA" smtClean="0"/>
              <a:pPr/>
              <a:t>15</a:t>
            </a:fld>
            <a:endParaRPr lang="fr-CA" dirty="0"/>
          </a:p>
        </p:txBody>
      </p:sp>
    </p:spTree>
    <p:extLst>
      <p:ext uri="{BB962C8B-B14F-4D97-AF65-F5344CB8AC3E}">
        <p14:creationId xmlns:p14="http://schemas.microsoft.com/office/powerpoint/2010/main" val="354042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16</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4. Comment obtenir de l’aide de NAV CANADA</a:t>
            </a:r>
          </a:p>
        </p:txBody>
      </p:sp>
      <p:sp>
        <p:nvSpPr>
          <p:cNvPr id="6" name="Content Placeholder 25">
            <a:extLst>
              <a:ext uri="{FF2B5EF4-FFF2-40B4-BE49-F238E27FC236}">
                <a16:creationId xmlns:a16="http://schemas.microsoft.com/office/drawing/2014/main" id="{8DA24B95-C741-9A53-35B7-C03DF4DDFC4C}"/>
              </a:ext>
            </a:extLst>
          </p:cNvPr>
          <p:cNvSpPr>
            <a:spLocks noGrp="1"/>
          </p:cNvSpPr>
          <p:nvPr>
            <p:ph sz="quarter" idx="16"/>
            <p:custDataLst>
              <p:tags r:id="rId4"/>
            </p:custDataLst>
          </p:nvPr>
        </p:nvSpPr>
        <p:spPr>
          <a:xfrm>
            <a:off x="575732" y="1457450"/>
            <a:ext cx="10752665" cy="4414844"/>
          </a:xfrm>
        </p:spPr>
        <p:txBody>
          <a:bodyPr/>
          <a:lstStyle/>
          <a:p>
            <a:r>
              <a:rPr lang="fr-CA" sz="2400" dirty="0"/>
              <a:t>Que vous envisagiez de mettre sur pied une Équipe locale de sécurité des pistes (L-RST) ou que vous en ayez déjà créé une, NAV CANADA veut vous aider.</a:t>
            </a:r>
          </a:p>
          <a:p>
            <a:pPr lvl="2"/>
            <a:r>
              <a:rPr lang="fr-CA" sz="2000" dirty="0"/>
              <a:t>Pour savoir comment nous pouvons vous aider, envoyez un courriel à l’adresse safetyandquality@navcanada.ca.</a:t>
            </a:r>
          </a:p>
          <a:p>
            <a:pPr lvl="2"/>
            <a:r>
              <a:rPr lang="fr-CA" sz="2000" dirty="0"/>
              <a:t>Pour obtenir la trousse d’outils de départ, visitez le site Web www.navcanada.ca et recherchez la trousse d’outils de l’Équipe locale de sécurité des pistes (L-RST).</a:t>
            </a:r>
          </a:p>
        </p:txBody>
      </p:sp>
    </p:spTree>
    <p:extLst>
      <p:ext uri="{BB962C8B-B14F-4D97-AF65-F5344CB8AC3E}">
        <p14:creationId xmlns:p14="http://schemas.microsoft.com/office/powerpoint/2010/main" val="3771809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17</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Trousse d’outils de l’Équipe des mesures de sécurité des pistes (L-RST)</a:t>
            </a:r>
          </a:p>
        </p:txBody>
      </p:sp>
      <p:sp>
        <p:nvSpPr>
          <p:cNvPr id="6" name="Content Placeholder 25">
            <a:extLst>
              <a:ext uri="{FF2B5EF4-FFF2-40B4-BE49-F238E27FC236}">
                <a16:creationId xmlns:a16="http://schemas.microsoft.com/office/drawing/2014/main" id="{B5035F5F-8473-F818-D6EF-186281CBB867}"/>
              </a:ext>
            </a:extLst>
          </p:cNvPr>
          <p:cNvSpPr>
            <a:spLocks noGrp="1"/>
          </p:cNvSpPr>
          <p:nvPr>
            <p:ph sz="quarter" idx="16"/>
            <p:custDataLst>
              <p:tags r:id="rId4"/>
            </p:custDataLst>
          </p:nvPr>
        </p:nvSpPr>
        <p:spPr>
          <a:xfrm>
            <a:off x="575732" y="1457450"/>
            <a:ext cx="10752665" cy="4414844"/>
          </a:xfrm>
        </p:spPr>
        <p:txBody>
          <a:bodyPr/>
          <a:lstStyle/>
          <a:p>
            <a:r>
              <a:rPr lang="fr-CA" sz="2400" dirty="0"/>
              <a:t>Des ressources pour faciliter la planification de la première réunion sont offertes sur le site Web de NAV CANADA</a:t>
            </a:r>
          </a:p>
          <a:p>
            <a:pPr lvl="2"/>
            <a:r>
              <a:rPr lang="fr-CA" sz="2000" dirty="0"/>
              <a:t>Modèle de cadre de référence pour la L-RST</a:t>
            </a:r>
          </a:p>
          <a:p>
            <a:pPr lvl="2"/>
            <a:r>
              <a:rPr lang="fr-CA" sz="2000" dirty="0"/>
              <a:t>Exemple de courriel d’invitation aux parties prenantes de la part du président de la L-RST</a:t>
            </a:r>
          </a:p>
          <a:p>
            <a:pPr lvl="2"/>
            <a:r>
              <a:rPr lang="fr-CA" sz="2000" dirty="0"/>
              <a:t>Exemple d’ordre du jour</a:t>
            </a:r>
          </a:p>
          <a:p>
            <a:pPr lvl="2"/>
            <a:r>
              <a:rPr lang="fr-CA" sz="2000" dirty="0"/>
              <a:t>Une personne-ressource à NAV CANADA pour obtenir l’appui de votre L-RST</a:t>
            </a:r>
          </a:p>
        </p:txBody>
      </p:sp>
    </p:spTree>
    <p:extLst>
      <p:ext uri="{BB962C8B-B14F-4D97-AF65-F5344CB8AC3E}">
        <p14:creationId xmlns:p14="http://schemas.microsoft.com/office/powerpoint/2010/main" val="1735008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18</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Ressources importantes</a:t>
            </a:r>
          </a:p>
        </p:txBody>
      </p:sp>
      <p:sp>
        <p:nvSpPr>
          <p:cNvPr id="6" name="Content Placeholder 25">
            <a:extLst>
              <a:ext uri="{FF2B5EF4-FFF2-40B4-BE49-F238E27FC236}">
                <a16:creationId xmlns:a16="http://schemas.microsoft.com/office/drawing/2014/main" id="{B5035F5F-8473-F818-D6EF-186281CBB867}"/>
              </a:ext>
            </a:extLst>
          </p:cNvPr>
          <p:cNvSpPr>
            <a:spLocks noGrp="1"/>
          </p:cNvSpPr>
          <p:nvPr>
            <p:ph sz="quarter" idx="16"/>
            <p:custDataLst>
              <p:tags r:id="rId4"/>
            </p:custDataLst>
          </p:nvPr>
        </p:nvSpPr>
        <p:spPr>
          <a:xfrm>
            <a:off x="575732" y="1457450"/>
            <a:ext cx="10752665" cy="4414844"/>
          </a:xfrm>
        </p:spPr>
        <p:txBody>
          <a:bodyPr/>
          <a:lstStyle/>
          <a:p>
            <a:r>
              <a:rPr lang="fr-CA" sz="2000" dirty="0">
                <a:hlinkClick r:id="rId7"/>
              </a:rPr>
              <a:t>https://www.icao.int/safety/RunwaySafety/Documents%20and%20Toolkits/ICAO%20RST%20Handbook%202nd%20Edition%202015%20REV2.pdf</a:t>
            </a:r>
            <a:endParaRPr lang="fr-CA" sz="2000" dirty="0"/>
          </a:p>
          <a:p>
            <a:endParaRPr lang="fr-CA" sz="2000" dirty="0"/>
          </a:p>
        </p:txBody>
      </p:sp>
    </p:spTree>
    <p:extLst>
      <p:ext uri="{BB962C8B-B14F-4D97-AF65-F5344CB8AC3E}">
        <p14:creationId xmlns:p14="http://schemas.microsoft.com/office/powerpoint/2010/main" val="422206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CE42A5-7DC4-4820-08AA-84B9D15EB981}"/>
              </a:ext>
            </a:extLst>
          </p:cNvPr>
          <p:cNvSpPr>
            <a:spLocks noGrp="1"/>
          </p:cNvSpPr>
          <p:nvPr>
            <p:ph type="body" sz="quarter" idx="64"/>
            <p:custDataLst>
              <p:tags r:id="rId1"/>
            </p:custDataLst>
          </p:nvPr>
        </p:nvSpPr>
        <p:spPr>
          <a:xfrm>
            <a:off x="2409627" y="3563581"/>
            <a:ext cx="1633806" cy="2023835"/>
          </a:xfrm>
        </p:spPr>
        <p:txBody>
          <a:bodyPr/>
          <a:lstStyle/>
          <a:p>
            <a:r>
              <a:rPr lang="fr-CA" dirty="0"/>
              <a:t>Partenaire 2</a:t>
            </a:r>
          </a:p>
        </p:txBody>
      </p:sp>
      <p:sp>
        <p:nvSpPr>
          <p:cNvPr id="3" name="Text Placeholder 2">
            <a:extLst>
              <a:ext uri="{FF2B5EF4-FFF2-40B4-BE49-F238E27FC236}">
                <a16:creationId xmlns:a16="http://schemas.microsoft.com/office/drawing/2014/main" id="{AC312784-7EAC-5C70-931F-36EF9B768675}"/>
              </a:ext>
            </a:extLst>
          </p:cNvPr>
          <p:cNvSpPr>
            <a:spLocks noGrp="1"/>
          </p:cNvSpPr>
          <p:nvPr>
            <p:ph type="body" sz="quarter" idx="65"/>
            <p:custDataLst>
              <p:tags r:id="rId2"/>
            </p:custDataLst>
          </p:nvPr>
        </p:nvSpPr>
        <p:spPr>
          <a:xfrm>
            <a:off x="4231760" y="3563581"/>
            <a:ext cx="1633806" cy="2023835"/>
          </a:xfrm>
        </p:spPr>
        <p:txBody>
          <a:bodyPr/>
          <a:lstStyle/>
          <a:p>
            <a:r>
              <a:rPr lang="fr-CA" dirty="0"/>
              <a:t>Partenaire 3</a:t>
            </a:r>
          </a:p>
        </p:txBody>
      </p:sp>
      <p:sp>
        <p:nvSpPr>
          <p:cNvPr id="4" name="Text Placeholder 3">
            <a:extLst>
              <a:ext uri="{FF2B5EF4-FFF2-40B4-BE49-F238E27FC236}">
                <a16:creationId xmlns:a16="http://schemas.microsoft.com/office/drawing/2014/main" id="{4AF2F31E-1F4E-4815-3DB7-F697BA2DE870}"/>
              </a:ext>
            </a:extLst>
          </p:cNvPr>
          <p:cNvSpPr>
            <a:spLocks noGrp="1"/>
          </p:cNvSpPr>
          <p:nvPr>
            <p:ph type="body" sz="quarter" idx="66"/>
            <p:custDataLst>
              <p:tags r:id="rId3"/>
            </p:custDataLst>
          </p:nvPr>
        </p:nvSpPr>
        <p:spPr>
          <a:xfrm>
            <a:off x="6053893" y="3563581"/>
            <a:ext cx="1633806" cy="2023835"/>
          </a:xfrm>
        </p:spPr>
        <p:txBody>
          <a:bodyPr/>
          <a:lstStyle/>
          <a:p>
            <a:r>
              <a:rPr lang="fr-CA" dirty="0"/>
              <a:t>Partenaire 4</a:t>
            </a:r>
          </a:p>
        </p:txBody>
      </p:sp>
      <p:sp>
        <p:nvSpPr>
          <p:cNvPr id="46" name="Text Placeholder 45">
            <a:extLst>
              <a:ext uri="{FF2B5EF4-FFF2-40B4-BE49-F238E27FC236}">
                <a16:creationId xmlns:a16="http://schemas.microsoft.com/office/drawing/2014/main" id="{823D49BA-09DB-93F7-E614-A89F8F644EC1}"/>
              </a:ext>
            </a:extLst>
          </p:cNvPr>
          <p:cNvSpPr>
            <a:spLocks noGrp="1"/>
          </p:cNvSpPr>
          <p:nvPr>
            <p:ph type="body" sz="quarter" idx="67"/>
            <p:custDataLst>
              <p:tags r:id="rId4"/>
            </p:custDataLst>
          </p:nvPr>
        </p:nvSpPr>
        <p:spPr>
          <a:xfrm>
            <a:off x="7876026" y="3563581"/>
            <a:ext cx="1633806" cy="2023835"/>
          </a:xfrm>
        </p:spPr>
        <p:txBody>
          <a:bodyPr/>
          <a:lstStyle/>
          <a:p>
            <a:r>
              <a:rPr lang="fr-CA" dirty="0"/>
              <a:t>Partenaire 5</a:t>
            </a:r>
          </a:p>
        </p:txBody>
      </p:sp>
      <p:sp>
        <p:nvSpPr>
          <p:cNvPr id="52" name="Text Placeholder 51">
            <a:extLst>
              <a:ext uri="{FF2B5EF4-FFF2-40B4-BE49-F238E27FC236}">
                <a16:creationId xmlns:a16="http://schemas.microsoft.com/office/drawing/2014/main" id="{94F738E1-CE2F-9D76-36C9-5E524457ACEC}"/>
              </a:ext>
            </a:extLst>
          </p:cNvPr>
          <p:cNvSpPr>
            <a:spLocks noGrp="1"/>
          </p:cNvSpPr>
          <p:nvPr>
            <p:ph type="body" sz="quarter" idx="68"/>
            <p:custDataLst>
              <p:tags r:id="rId5"/>
            </p:custDataLst>
          </p:nvPr>
        </p:nvSpPr>
        <p:spPr>
          <a:xfrm>
            <a:off x="575732" y="3563581"/>
            <a:ext cx="1633806" cy="2023835"/>
          </a:xfrm>
        </p:spPr>
        <p:txBody>
          <a:bodyPr/>
          <a:lstStyle/>
          <a:p>
            <a:r>
              <a:rPr lang="fr-CA" dirty="0"/>
              <a:t>NAV CANADA</a:t>
            </a:r>
          </a:p>
        </p:txBody>
      </p:sp>
      <p:sp>
        <p:nvSpPr>
          <p:cNvPr id="7" name="Text Placeholder 6">
            <a:extLst>
              <a:ext uri="{FF2B5EF4-FFF2-40B4-BE49-F238E27FC236}">
                <a16:creationId xmlns:a16="http://schemas.microsoft.com/office/drawing/2014/main" id="{6A82C3CA-06DA-51C3-28B2-DDDE69A7F9E3}"/>
              </a:ext>
            </a:extLst>
          </p:cNvPr>
          <p:cNvSpPr>
            <a:spLocks noGrp="1"/>
          </p:cNvSpPr>
          <p:nvPr>
            <p:ph type="body" sz="quarter" idx="51"/>
            <p:custDataLst>
              <p:tags r:id="rId6"/>
            </p:custDataLst>
          </p:nvPr>
        </p:nvSpPr>
        <p:spPr>
          <a:xfrm>
            <a:off x="9531751" y="3563580"/>
            <a:ext cx="1633806" cy="2023835"/>
          </a:xfrm>
        </p:spPr>
        <p:txBody>
          <a:bodyPr/>
          <a:lstStyle/>
          <a:p>
            <a:r>
              <a:rPr lang="fr-CA" dirty="0"/>
              <a:t>Partenaire 6</a:t>
            </a:r>
          </a:p>
          <a:p>
            <a:pPr lvl="1"/>
            <a:endParaRPr lang="fr-CA" dirty="0"/>
          </a:p>
        </p:txBody>
      </p:sp>
      <p:sp>
        <p:nvSpPr>
          <p:cNvPr id="13" name="Title 12">
            <a:extLst>
              <a:ext uri="{FF2B5EF4-FFF2-40B4-BE49-F238E27FC236}">
                <a16:creationId xmlns:a16="http://schemas.microsoft.com/office/drawing/2014/main" id="{F82A12C0-0394-CF34-4A2C-5A77C8C47121}"/>
              </a:ext>
            </a:extLst>
          </p:cNvPr>
          <p:cNvSpPr>
            <a:spLocks noGrp="1"/>
          </p:cNvSpPr>
          <p:nvPr>
            <p:ph type="title"/>
            <p:custDataLst>
              <p:tags r:id="rId7"/>
            </p:custDataLst>
          </p:nvPr>
        </p:nvSpPr>
        <p:spPr>
          <a:xfrm>
            <a:off x="575732" y="521719"/>
            <a:ext cx="10752000" cy="480131"/>
          </a:xfrm>
        </p:spPr>
        <p:txBody>
          <a:bodyPr/>
          <a:lstStyle/>
          <a:p>
            <a:r>
              <a:rPr lang="fr-CA" dirty="0"/>
              <a:t>MERCI à nos partenaires!!</a:t>
            </a:r>
          </a:p>
        </p:txBody>
      </p:sp>
      <p:sp>
        <p:nvSpPr>
          <p:cNvPr id="15" name="Footer Placeholder 14">
            <a:extLst>
              <a:ext uri="{FF2B5EF4-FFF2-40B4-BE49-F238E27FC236}">
                <a16:creationId xmlns:a16="http://schemas.microsoft.com/office/drawing/2014/main" id="{4737E72D-06B6-264E-6AC4-797F1D32CA89}"/>
              </a:ext>
            </a:extLst>
          </p:cNvPr>
          <p:cNvSpPr>
            <a:spLocks noGrp="1"/>
          </p:cNvSpPr>
          <p:nvPr>
            <p:ph type="ftr" sz="quarter" idx="11"/>
            <p:custDataLst>
              <p:tags r:id="rId8"/>
            </p:custDataLst>
          </p:nvPr>
        </p:nvSpPr>
        <p:spPr>
          <a:xfrm>
            <a:off x="575733" y="6264915"/>
            <a:ext cx="10752668" cy="365125"/>
          </a:xfrm>
        </p:spPr>
        <p:txBody>
          <a:bodyPr/>
          <a:lstStyle/>
          <a:p>
            <a:endParaRPr lang="fr-CA" dirty="0"/>
          </a:p>
        </p:txBody>
      </p:sp>
      <p:sp>
        <p:nvSpPr>
          <p:cNvPr id="16" name="Slide Number Placeholder 15">
            <a:extLst>
              <a:ext uri="{FF2B5EF4-FFF2-40B4-BE49-F238E27FC236}">
                <a16:creationId xmlns:a16="http://schemas.microsoft.com/office/drawing/2014/main" id="{A4C4AC89-04FA-AE32-E9F8-09E235109774}"/>
              </a:ext>
            </a:extLst>
          </p:cNvPr>
          <p:cNvSpPr>
            <a:spLocks noGrp="1"/>
          </p:cNvSpPr>
          <p:nvPr>
            <p:ph type="sldNum" sz="quarter" idx="15"/>
            <p:custDataLst>
              <p:tags r:id="rId9"/>
            </p:custDataLst>
          </p:nvPr>
        </p:nvSpPr>
        <p:spPr>
          <a:xfrm>
            <a:off x="11719011" y="6255477"/>
            <a:ext cx="384000" cy="384000"/>
          </a:xfrm>
        </p:spPr>
        <p:txBody>
          <a:bodyPr/>
          <a:lstStyle/>
          <a:p>
            <a:fld id="{AD835BC3-8651-5249-B4F1-13C2014775C5}" type="slidenum">
              <a:rPr lang="fr-CA" smtClean="0"/>
              <a:pPr/>
              <a:t>19</a:t>
            </a:fld>
            <a:endParaRPr lang="fr-CA" dirty="0"/>
          </a:p>
        </p:txBody>
      </p:sp>
      <p:sp>
        <p:nvSpPr>
          <p:cNvPr id="160" name="Picture Placeholder 159">
            <a:extLst>
              <a:ext uri="{FF2B5EF4-FFF2-40B4-BE49-F238E27FC236}">
                <a16:creationId xmlns:a16="http://schemas.microsoft.com/office/drawing/2014/main" id="{36E063DE-2911-2AE7-B45E-565D2709F922}"/>
              </a:ext>
            </a:extLst>
          </p:cNvPr>
          <p:cNvSpPr>
            <a:spLocks noGrp="1"/>
          </p:cNvSpPr>
          <p:nvPr>
            <p:ph type="pic" sz="quarter" idx="75"/>
            <p:custDataLst>
              <p:tags r:id="rId10"/>
            </p:custDataLst>
          </p:nvPr>
        </p:nvSpPr>
        <p:spPr>
          <a:xfrm>
            <a:off x="9829323" y="2231301"/>
            <a:ext cx="1038662" cy="1040400"/>
          </a:xfrm>
        </p:spPr>
        <p:txBody>
          <a:bodyPr/>
          <a:lstStyle/>
          <a:p>
            <a:endParaRPr lang="en-US" dirty="0"/>
          </a:p>
        </p:txBody>
      </p:sp>
      <p:sp>
        <p:nvSpPr>
          <p:cNvPr id="161" name="Picture Placeholder 160">
            <a:extLst>
              <a:ext uri="{FF2B5EF4-FFF2-40B4-BE49-F238E27FC236}">
                <a16:creationId xmlns:a16="http://schemas.microsoft.com/office/drawing/2014/main" id="{5FBCAE0A-FB61-9AEF-FE1D-B4A2DDB0EE6E}"/>
              </a:ext>
            </a:extLst>
          </p:cNvPr>
          <p:cNvSpPr>
            <a:spLocks noGrp="1"/>
          </p:cNvSpPr>
          <p:nvPr>
            <p:ph type="pic" sz="quarter" idx="76"/>
            <p:custDataLst>
              <p:tags r:id="rId11"/>
            </p:custDataLst>
          </p:nvPr>
        </p:nvSpPr>
        <p:spPr/>
        <p:txBody>
          <a:bodyPr/>
          <a:lstStyle/>
          <a:p>
            <a:endParaRPr lang="en-US"/>
          </a:p>
        </p:txBody>
      </p:sp>
      <p:sp>
        <p:nvSpPr>
          <p:cNvPr id="162" name="Picture Placeholder 161">
            <a:extLst>
              <a:ext uri="{FF2B5EF4-FFF2-40B4-BE49-F238E27FC236}">
                <a16:creationId xmlns:a16="http://schemas.microsoft.com/office/drawing/2014/main" id="{29A39EAE-DB51-7B3E-9A86-F49400DC0966}"/>
              </a:ext>
            </a:extLst>
          </p:cNvPr>
          <p:cNvSpPr>
            <a:spLocks noGrp="1"/>
          </p:cNvSpPr>
          <p:nvPr>
            <p:ph type="pic" sz="quarter" idx="77"/>
            <p:custDataLst>
              <p:tags r:id="rId12"/>
            </p:custDataLst>
          </p:nvPr>
        </p:nvSpPr>
        <p:spPr/>
        <p:txBody>
          <a:bodyPr/>
          <a:lstStyle/>
          <a:p>
            <a:endParaRPr lang="en-US"/>
          </a:p>
        </p:txBody>
      </p:sp>
      <p:sp>
        <p:nvSpPr>
          <p:cNvPr id="163" name="Picture Placeholder 162">
            <a:extLst>
              <a:ext uri="{FF2B5EF4-FFF2-40B4-BE49-F238E27FC236}">
                <a16:creationId xmlns:a16="http://schemas.microsoft.com/office/drawing/2014/main" id="{4B39CFD2-9247-E7E3-CFDC-4E3FF510FE98}"/>
              </a:ext>
            </a:extLst>
          </p:cNvPr>
          <p:cNvSpPr>
            <a:spLocks noGrp="1"/>
          </p:cNvSpPr>
          <p:nvPr>
            <p:ph type="pic" sz="quarter" idx="78"/>
            <p:custDataLst>
              <p:tags r:id="rId13"/>
            </p:custDataLst>
          </p:nvPr>
        </p:nvSpPr>
        <p:spPr/>
        <p:txBody>
          <a:bodyPr/>
          <a:lstStyle/>
          <a:p>
            <a:endParaRPr lang="en-US"/>
          </a:p>
        </p:txBody>
      </p:sp>
      <p:sp>
        <p:nvSpPr>
          <p:cNvPr id="164" name="Picture Placeholder 163">
            <a:extLst>
              <a:ext uri="{FF2B5EF4-FFF2-40B4-BE49-F238E27FC236}">
                <a16:creationId xmlns:a16="http://schemas.microsoft.com/office/drawing/2014/main" id="{682950F7-6528-AEFA-4008-2344735029A3}"/>
              </a:ext>
            </a:extLst>
          </p:cNvPr>
          <p:cNvSpPr>
            <a:spLocks noGrp="1"/>
          </p:cNvSpPr>
          <p:nvPr>
            <p:ph type="pic" sz="quarter" idx="79"/>
            <p:custDataLst>
              <p:tags r:id="rId14"/>
            </p:custDataLst>
          </p:nvPr>
        </p:nvSpPr>
        <p:spPr/>
        <p:txBody>
          <a:bodyPr/>
          <a:lstStyle/>
          <a:p>
            <a:endParaRPr lang="en-US"/>
          </a:p>
        </p:txBody>
      </p:sp>
      <p:pic>
        <p:nvPicPr>
          <p:cNvPr id="19" name="Picture Placeholder 18" descr="A blue and black logo&#10;&#10;Description automatically generated">
            <a:extLst>
              <a:ext uri="{FF2B5EF4-FFF2-40B4-BE49-F238E27FC236}">
                <a16:creationId xmlns:a16="http://schemas.microsoft.com/office/drawing/2014/main" id="{BB0E4AB2-CEF4-4C8A-E256-21E933C20674}"/>
              </a:ext>
            </a:extLst>
          </p:cNvPr>
          <p:cNvPicPr>
            <a:picLocks noGrp="1" noChangeAspect="1"/>
          </p:cNvPicPr>
          <p:nvPr>
            <p:ph type="pic" sz="quarter" idx="80"/>
            <p:custDataLst>
              <p:tags r:id="rId15"/>
            </p:custDataLst>
          </p:nvPr>
        </p:nvPicPr>
        <p:blipFill>
          <a:blip r:embed="rId18"/>
          <a:srcRect l="18109" r="18109"/>
          <a:stretch>
            <a:fillRect/>
          </a:stretch>
        </p:blipFill>
        <p:spPr>
          <a:xfrm>
            <a:off x="885825" y="2232025"/>
            <a:ext cx="1038225" cy="1039813"/>
          </a:xfrm>
        </p:spPr>
      </p:pic>
    </p:spTree>
    <p:extLst>
      <p:ext uri="{BB962C8B-B14F-4D97-AF65-F5344CB8AC3E}">
        <p14:creationId xmlns:p14="http://schemas.microsoft.com/office/powerpoint/2010/main" val="68372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5E54F-2852-AE10-20E8-BBDD963CA4C8}"/>
              </a:ext>
            </a:extLst>
          </p:cNvPr>
          <p:cNvSpPr>
            <a:spLocks noGrp="1"/>
          </p:cNvSpPr>
          <p:nvPr>
            <p:ph type="ftr" sz="quarter" idx="11"/>
            <p:custDataLst>
              <p:tags r:id="rId1"/>
            </p:custDataLst>
          </p:nvPr>
        </p:nvSpPr>
        <p:spPr/>
        <p:txBody>
          <a:bodyPr/>
          <a:lstStyle/>
          <a:p>
            <a:endParaRPr lang="fr-CA" dirty="0"/>
          </a:p>
        </p:txBody>
      </p:sp>
      <p:sp>
        <p:nvSpPr>
          <p:cNvPr id="28" name="Text Placeholder 27">
            <a:extLst>
              <a:ext uri="{FF2B5EF4-FFF2-40B4-BE49-F238E27FC236}">
                <a16:creationId xmlns:a16="http://schemas.microsoft.com/office/drawing/2014/main" id="{724265D7-A81D-8089-7C80-5D2F22507C86}"/>
              </a:ext>
            </a:extLst>
          </p:cNvPr>
          <p:cNvSpPr>
            <a:spLocks noGrp="1"/>
          </p:cNvSpPr>
          <p:nvPr>
            <p:ph type="body" sz="quarter" idx="14"/>
            <p:custDataLst>
              <p:tags r:id="rId2"/>
            </p:custDataLst>
          </p:nvPr>
        </p:nvSpPr>
        <p:spPr>
          <a:xfrm>
            <a:off x="571144" y="2690190"/>
            <a:ext cx="4363200" cy="1829852"/>
          </a:xfrm>
        </p:spPr>
        <p:txBody>
          <a:bodyPr/>
          <a:lstStyle/>
          <a:p>
            <a:r>
              <a:rPr lang="fr-CA" dirty="0"/>
              <a:t>Trousse d’outils de la L-RST</a:t>
            </a:r>
          </a:p>
        </p:txBody>
      </p:sp>
      <p:sp>
        <p:nvSpPr>
          <p:cNvPr id="27" name="Title 26">
            <a:extLst>
              <a:ext uri="{FF2B5EF4-FFF2-40B4-BE49-F238E27FC236}">
                <a16:creationId xmlns:a16="http://schemas.microsoft.com/office/drawing/2014/main" id="{CBD52A6C-AA75-61E8-DD36-6AD70B8580BA}"/>
              </a:ext>
            </a:extLst>
          </p:cNvPr>
          <p:cNvSpPr>
            <a:spLocks noGrp="1"/>
          </p:cNvSpPr>
          <p:nvPr>
            <p:ph type="title"/>
            <p:custDataLst>
              <p:tags r:id="rId3"/>
            </p:custDataLst>
          </p:nvPr>
        </p:nvSpPr>
        <p:spPr>
          <a:xfrm>
            <a:off x="571144" y="720606"/>
            <a:ext cx="4363263" cy="1829853"/>
          </a:xfrm>
        </p:spPr>
        <p:txBody>
          <a:bodyPr/>
          <a:lstStyle/>
          <a:p>
            <a:r>
              <a:rPr lang="fr-CA" dirty="0"/>
              <a:t>Ordre du jour</a:t>
            </a:r>
          </a:p>
        </p:txBody>
      </p:sp>
      <p:sp>
        <p:nvSpPr>
          <p:cNvPr id="23" name="Slide Number Placeholder 22">
            <a:extLst>
              <a:ext uri="{FF2B5EF4-FFF2-40B4-BE49-F238E27FC236}">
                <a16:creationId xmlns:a16="http://schemas.microsoft.com/office/drawing/2014/main" id="{B539DF4D-B221-CF78-587E-477DBACE1E63}"/>
              </a:ext>
            </a:extLst>
          </p:cNvPr>
          <p:cNvSpPr>
            <a:spLocks noGrp="1"/>
          </p:cNvSpPr>
          <p:nvPr>
            <p:ph type="sldNum" sz="quarter" idx="15"/>
            <p:custDataLst>
              <p:tags r:id="rId4"/>
            </p:custDataLst>
          </p:nvPr>
        </p:nvSpPr>
        <p:spPr/>
        <p:txBody>
          <a:bodyPr/>
          <a:lstStyle/>
          <a:p>
            <a:fld id="{AD835BC3-8651-5249-B4F1-13C2014775C5}" type="slidenum">
              <a:rPr lang="fr-CA" smtClean="0"/>
              <a:pPr/>
              <a:t>2</a:t>
            </a:fld>
            <a:endParaRPr lang="fr-CA" dirty="0"/>
          </a:p>
        </p:txBody>
      </p:sp>
      <p:sp>
        <p:nvSpPr>
          <p:cNvPr id="29" name="Text Placeholder 28">
            <a:extLst>
              <a:ext uri="{FF2B5EF4-FFF2-40B4-BE49-F238E27FC236}">
                <a16:creationId xmlns:a16="http://schemas.microsoft.com/office/drawing/2014/main" id="{8040620F-3B20-E61A-7F5E-E4D083C8E4CE}"/>
              </a:ext>
            </a:extLst>
          </p:cNvPr>
          <p:cNvSpPr>
            <a:spLocks noGrp="1"/>
          </p:cNvSpPr>
          <p:nvPr>
            <p:ph type="body" sz="quarter" idx="16"/>
            <p:custDataLst>
              <p:tags r:id="rId5"/>
            </p:custDataLst>
          </p:nvPr>
        </p:nvSpPr>
        <p:spPr/>
        <p:txBody>
          <a:bodyPr/>
          <a:lstStyle/>
          <a:p>
            <a:r>
              <a:rPr lang="fr-CA" dirty="0"/>
              <a:t>1</a:t>
            </a:r>
          </a:p>
        </p:txBody>
      </p:sp>
      <p:sp>
        <p:nvSpPr>
          <p:cNvPr id="30" name="Text Placeholder 29">
            <a:extLst>
              <a:ext uri="{FF2B5EF4-FFF2-40B4-BE49-F238E27FC236}">
                <a16:creationId xmlns:a16="http://schemas.microsoft.com/office/drawing/2014/main" id="{8994C147-08CD-8342-D6C7-D9AEDBD069E6}"/>
              </a:ext>
            </a:extLst>
          </p:cNvPr>
          <p:cNvSpPr>
            <a:spLocks noGrp="1"/>
          </p:cNvSpPr>
          <p:nvPr>
            <p:ph type="body" sz="quarter" idx="17"/>
            <p:custDataLst>
              <p:tags r:id="rId6"/>
            </p:custDataLst>
          </p:nvPr>
        </p:nvSpPr>
        <p:spPr/>
        <p:txBody>
          <a:bodyPr/>
          <a:lstStyle/>
          <a:p>
            <a:r>
              <a:rPr lang="fr-CA" dirty="0"/>
              <a:t>2</a:t>
            </a:r>
          </a:p>
        </p:txBody>
      </p:sp>
      <p:sp>
        <p:nvSpPr>
          <p:cNvPr id="31" name="Text Placeholder 30">
            <a:extLst>
              <a:ext uri="{FF2B5EF4-FFF2-40B4-BE49-F238E27FC236}">
                <a16:creationId xmlns:a16="http://schemas.microsoft.com/office/drawing/2014/main" id="{7D7C95C6-8DAA-3B10-A63C-18292DD62A01}"/>
              </a:ext>
            </a:extLst>
          </p:cNvPr>
          <p:cNvSpPr>
            <a:spLocks noGrp="1"/>
          </p:cNvSpPr>
          <p:nvPr>
            <p:ph type="body" sz="quarter" idx="18"/>
            <p:custDataLst>
              <p:tags r:id="rId7"/>
            </p:custDataLst>
          </p:nvPr>
        </p:nvSpPr>
        <p:spPr/>
        <p:txBody>
          <a:bodyPr/>
          <a:lstStyle/>
          <a:p>
            <a:r>
              <a:rPr lang="fr-CA" dirty="0"/>
              <a:t>3</a:t>
            </a:r>
          </a:p>
        </p:txBody>
      </p:sp>
      <p:sp>
        <p:nvSpPr>
          <p:cNvPr id="32" name="Text Placeholder 31">
            <a:extLst>
              <a:ext uri="{FF2B5EF4-FFF2-40B4-BE49-F238E27FC236}">
                <a16:creationId xmlns:a16="http://schemas.microsoft.com/office/drawing/2014/main" id="{64CD4762-2F00-AF0B-7AFB-5D57B813D8D1}"/>
              </a:ext>
            </a:extLst>
          </p:cNvPr>
          <p:cNvSpPr>
            <a:spLocks noGrp="1"/>
          </p:cNvSpPr>
          <p:nvPr>
            <p:ph type="body" sz="quarter" idx="19"/>
            <p:custDataLst>
              <p:tags r:id="rId8"/>
            </p:custDataLst>
          </p:nvPr>
        </p:nvSpPr>
        <p:spPr/>
        <p:txBody>
          <a:bodyPr/>
          <a:lstStyle/>
          <a:p>
            <a:r>
              <a:rPr lang="fr-CA" dirty="0"/>
              <a:t>4</a:t>
            </a:r>
          </a:p>
        </p:txBody>
      </p:sp>
      <p:sp>
        <p:nvSpPr>
          <p:cNvPr id="145" name="Text Placeholder 144">
            <a:extLst>
              <a:ext uri="{FF2B5EF4-FFF2-40B4-BE49-F238E27FC236}">
                <a16:creationId xmlns:a16="http://schemas.microsoft.com/office/drawing/2014/main" id="{87A8B701-3EC7-9D17-5450-2E5BBD99DFC2}"/>
              </a:ext>
            </a:extLst>
          </p:cNvPr>
          <p:cNvSpPr>
            <a:spLocks noGrp="1"/>
          </p:cNvSpPr>
          <p:nvPr>
            <p:ph type="body" sz="quarter" idx="23"/>
            <p:custDataLst>
              <p:tags r:id="rId9"/>
            </p:custDataLst>
          </p:nvPr>
        </p:nvSpPr>
        <p:spPr>
          <a:xfrm>
            <a:off x="5958417" y="447568"/>
            <a:ext cx="4812364" cy="633571"/>
          </a:xfrm>
        </p:spPr>
        <p:txBody>
          <a:bodyPr/>
          <a:lstStyle/>
          <a:p>
            <a:r>
              <a:rPr lang="fr-CA" sz="1400" dirty="0"/>
              <a:t>Objectif de l’Équipe locale de sécurité des pistes (L-RST)</a:t>
            </a:r>
            <a:endParaRPr lang="fr-CA" dirty="0"/>
          </a:p>
        </p:txBody>
      </p:sp>
      <p:sp>
        <p:nvSpPr>
          <p:cNvPr id="146" name="Text Placeholder 145">
            <a:extLst>
              <a:ext uri="{FF2B5EF4-FFF2-40B4-BE49-F238E27FC236}">
                <a16:creationId xmlns:a16="http://schemas.microsoft.com/office/drawing/2014/main" id="{CE618046-2116-9DE4-F91F-5B8AAFD8D3A2}"/>
              </a:ext>
            </a:extLst>
          </p:cNvPr>
          <p:cNvSpPr>
            <a:spLocks noGrp="1"/>
          </p:cNvSpPr>
          <p:nvPr>
            <p:ph type="body" sz="quarter" idx="24"/>
            <p:custDataLst>
              <p:tags r:id="rId10"/>
            </p:custDataLst>
          </p:nvPr>
        </p:nvSpPr>
        <p:spPr/>
        <p:txBody>
          <a:bodyPr/>
          <a:lstStyle/>
          <a:p>
            <a:r>
              <a:rPr lang="fr-CA" sz="1400" dirty="0"/>
              <a:t>Planification de la première réunion</a:t>
            </a:r>
          </a:p>
        </p:txBody>
      </p:sp>
      <p:sp>
        <p:nvSpPr>
          <p:cNvPr id="147" name="Text Placeholder 146">
            <a:extLst>
              <a:ext uri="{FF2B5EF4-FFF2-40B4-BE49-F238E27FC236}">
                <a16:creationId xmlns:a16="http://schemas.microsoft.com/office/drawing/2014/main" id="{7AEAC3C3-633B-8038-8CEB-A767889CF35F}"/>
              </a:ext>
            </a:extLst>
          </p:cNvPr>
          <p:cNvSpPr>
            <a:spLocks noGrp="1"/>
          </p:cNvSpPr>
          <p:nvPr>
            <p:ph type="body" sz="quarter" idx="25"/>
            <p:custDataLst>
              <p:tags r:id="rId11"/>
            </p:custDataLst>
          </p:nvPr>
        </p:nvSpPr>
        <p:spPr/>
        <p:txBody>
          <a:bodyPr/>
          <a:lstStyle/>
          <a:p>
            <a:r>
              <a:rPr lang="fr-CA" sz="1400" dirty="0"/>
              <a:t>Résultats – comptes rendus des décisions et des mesures à prendre</a:t>
            </a:r>
          </a:p>
        </p:txBody>
      </p:sp>
      <p:sp>
        <p:nvSpPr>
          <p:cNvPr id="148" name="Text Placeholder 147">
            <a:extLst>
              <a:ext uri="{FF2B5EF4-FFF2-40B4-BE49-F238E27FC236}">
                <a16:creationId xmlns:a16="http://schemas.microsoft.com/office/drawing/2014/main" id="{7E34A7AA-95FD-12B5-BDA7-21E01F1A8272}"/>
              </a:ext>
            </a:extLst>
          </p:cNvPr>
          <p:cNvSpPr>
            <a:spLocks noGrp="1"/>
          </p:cNvSpPr>
          <p:nvPr>
            <p:ph type="body" sz="quarter" idx="26"/>
            <p:custDataLst>
              <p:tags r:id="rId12"/>
            </p:custDataLst>
          </p:nvPr>
        </p:nvSpPr>
        <p:spPr/>
        <p:txBody>
          <a:bodyPr/>
          <a:lstStyle/>
          <a:p>
            <a:r>
              <a:rPr lang="fr-CA" sz="1400" dirty="0"/>
              <a:t>Comment obtenir de l’aide de NAV CANADA</a:t>
            </a:r>
          </a:p>
        </p:txBody>
      </p:sp>
      <p:pic>
        <p:nvPicPr>
          <p:cNvPr id="7" name="Graphic 6">
            <a:extLst>
              <a:ext uri="{FF2B5EF4-FFF2-40B4-BE49-F238E27FC236}">
                <a16:creationId xmlns:a16="http://schemas.microsoft.com/office/drawing/2014/main" id="{46CD6120-27CB-8911-52AC-B8E4307CF638}"/>
              </a:ext>
            </a:extLst>
          </p:cNvPr>
          <p:cNvPicPr>
            <a:picLocks noChangeAspect="1"/>
          </p:cNvPicPr>
          <p:nvPr>
            <p:custDataLst>
              <p:tags r:id="rId13"/>
            </p:custDataLst>
          </p:nvPr>
        </p:nvPicPr>
        <p:blipFill>
          <a:blip r:embed="rId16">
            <a:extLst>
              <a:ext uri="{96DAC541-7B7A-43D3-8B79-37D633B846F1}">
                <asvg:svgBlip xmlns:asvg="http://schemas.microsoft.com/office/drawing/2016/SVG/main" r:embed="rId17"/>
              </a:ext>
            </a:extLst>
          </a:blip>
          <a:stretch>
            <a:fillRect/>
          </a:stretch>
        </p:blipFill>
        <p:spPr>
          <a:xfrm>
            <a:off x="2117695" y="3864918"/>
            <a:ext cx="1937658" cy="1781447"/>
          </a:xfrm>
          <a:prstGeom prst="rect">
            <a:avLst/>
          </a:prstGeom>
        </p:spPr>
      </p:pic>
    </p:spTree>
    <p:extLst>
      <p:ext uri="{BB962C8B-B14F-4D97-AF65-F5344CB8AC3E}">
        <p14:creationId xmlns:p14="http://schemas.microsoft.com/office/powerpoint/2010/main" val="300404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custDataLst>
              <p:tags r:id="rId1"/>
            </p:custDataLst>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custDataLst>
              <p:tags r:id="rId2"/>
            </p:custDataLst>
          </p:nvPr>
        </p:nvSpPr>
        <p:spPr>
          <a:xfrm>
            <a:off x="595200" y="1660800"/>
            <a:ext cx="6459941" cy="2318400"/>
          </a:xfrm>
        </p:spPr>
        <p:txBody>
          <a:bodyPr/>
          <a:lstStyle/>
          <a:p>
            <a:r>
              <a:rPr lang="fr-CA" dirty="0"/>
              <a:t>Objectif de l’Équipe locale de sécurité des pistes (L-RST)</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custDataLst>
              <p:tags r:id="rId3"/>
            </p:custDataLst>
          </p:nvPr>
        </p:nvSpPr>
        <p:spPr>
          <a:xfrm>
            <a:off x="575733" y="6264915"/>
            <a:ext cx="10752668" cy="365125"/>
          </a:xfrm>
        </p:spPr>
        <p:txBody>
          <a:bodyPr/>
          <a:lstStyle/>
          <a:p>
            <a:endParaRPr lang="fr-CA" dirty="0"/>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custDataLst>
              <p:tags r:id="rId4"/>
            </p:custDataLst>
          </p:nvPr>
        </p:nvSpPr>
        <p:spPr>
          <a:xfrm>
            <a:off x="11719011" y="6255477"/>
            <a:ext cx="384000" cy="384000"/>
          </a:xfrm>
        </p:spPr>
        <p:txBody>
          <a:bodyPr/>
          <a:lstStyle/>
          <a:p>
            <a:fld id="{AD835BC3-8651-5249-B4F1-13C2014775C5}" type="slidenum">
              <a:rPr lang="fr-CA" smtClean="0"/>
              <a:pPr/>
              <a:t>3</a:t>
            </a:fld>
            <a:endParaRPr lang="fr-CA" dirty="0"/>
          </a:p>
        </p:txBody>
      </p:sp>
    </p:spTree>
    <p:extLst>
      <p:ext uri="{BB962C8B-B14F-4D97-AF65-F5344CB8AC3E}">
        <p14:creationId xmlns:p14="http://schemas.microsoft.com/office/powerpoint/2010/main" val="885625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4</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1. Objectif de l’Équipe locale de sécurité des pistes (L-RST)</a:t>
            </a:r>
          </a:p>
        </p:txBody>
      </p:sp>
      <p:sp>
        <p:nvSpPr>
          <p:cNvPr id="8" name="Content Placeholder 25">
            <a:extLst>
              <a:ext uri="{FF2B5EF4-FFF2-40B4-BE49-F238E27FC236}">
                <a16:creationId xmlns:a16="http://schemas.microsoft.com/office/drawing/2014/main" id="{E206992D-6E59-391E-5180-6E6B86EC18FF}"/>
              </a:ext>
            </a:extLst>
          </p:cNvPr>
          <p:cNvSpPr>
            <a:spLocks noGrp="1"/>
          </p:cNvSpPr>
          <p:nvPr>
            <p:ph sz="quarter" idx="16"/>
            <p:custDataLst>
              <p:tags r:id="rId4"/>
            </p:custDataLst>
          </p:nvPr>
        </p:nvSpPr>
        <p:spPr>
          <a:xfrm>
            <a:off x="575732" y="1457449"/>
            <a:ext cx="10752665" cy="4351867"/>
          </a:xfrm>
        </p:spPr>
        <p:txBody>
          <a:bodyPr/>
          <a:lstStyle/>
          <a:p>
            <a:pPr lvl="2"/>
            <a:r>
              <a:rPr lang="fr-CA" sz="2000" dirty="0"/>
              <a:t>Mettre sur pied un forum pour que l’aéroport local, le fournisseur de services de navigation aérienne, les exploitants aériens, les écoles de pilotage et d’autres parties prenantes concernées se réunissent et établissent une approche multidisciplinaire efficace de gestion de la sécurité dans le cadre de l’exploitation des pistes. </a:t>
            </a:r>
          </a:p>
          <a:p>
            <a:pPr lvl="2"/>
            <a:r>
              <a:rPr lang="fr-CA" sz="2000" dirty="0"/>
              <a:t>Le rôle principal de la L-RST consiste à conseiller les gestionnaires des fournisseurs de services et des exploitants concernés sur les conditions locales des pistes, des voies de circulation et des zones adjacentes et d’autres sujets de préoccupation, ainsi que de concevoir des mesures d’atténuation et proposer des solutions aux problèmes signalés. </a:t>
            </a:r>
          </a:p>
          <a:p>
            <a:pPr lvl="2"/>
            <a:r>
              <a:rPr lang="fr-CA" sz="2000" dirty="0"/>
              <a:t>La L-RST doit travailler collectivement pour rédiger un plan d’action sur la sécurité des pistes, conseiller les gestionnaires, le cas échéant, sur les problèmes potentiels de sécurité des pistes et recommander des stratégies pour l’élimination des dangers et l’atténuation des risques résiduels. Ces stratégies peuvent être fondées sur des événements locaux ou elles peuvent reposer également sur des données recueillies dans une autre région.</a:t>
            </a:r>
          </a:p>
        </p:txBody>
      </p:sp>
    </p:spTree>
    <p:extLst>
      <p:ext uri="{BB962C8B-B14F-4D97-AF65-F5344CB8AC3E}">
        <p14:creationId xmlns:p14="http://schemas.microsoft.com/office/powerpoint/2010/main" val="14966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5</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Objectifs de la L-RST</a:t>
            </a:r>
          </a:p>
        </p:txBody>
      </p:sp>
      <p:sp>
        <p:nvSpPr>
          <p:cNvPr id="4" name="Content Placeholder 25">
            <a:extLst>
              <a:ext uri="{FF2B5EF4-FFF2-40B4-BE49-F238E27FC236}">
                <a16:creationId xmlns:a16="http://schemas.microsoft.com/office/drawing/2014/main" id="{1A928B5F-A746-3F16-40E3-FC7F72EBF23B}"/>
              </a:ext>
            </a:extLst>
          </p:cNvPr>
          <p:cNvSpPr>
            <a:spLocks noGrp="1"/>
          </p:cNvSpPr>
          <p:nvPr>
            <p:ph sz="quarter" idx="16"/>
            <p:custDataLst>
              <p:tags r:id="rId4"/>
            </p:custDataLst>
          </p:nvPr>
        </p:nvSpPr>
        <p:spPr>
          <a:xfrm>
            <a:off x="575732" y="1457449"/>
            <a:ext cx="10752665" cy="4351867"/>
          </a:xfrm>
        </p:spPr>
        <p:txBody>
          <a:bodyPr/>
          <a:lstStyle/>
          <a:p>
            <a:pPr lvl="2"/>
            <a:r>
              <a:rPr lang="fr-CA" sz="2000" dirty="0"/>
              <a:t>Contrôler le nombre, la nature et la gravité des incursions sur piste, des sorties de piste ou d’autres événements à signaler. </a:t>
            </a:r>
          </a:p>
          <a:p>
            <a:pPr lvl="2"/>
            <a:r>
              <a:rPr lang="fr-CA" sz="2000" dirty="0"/>
              <a:t>Cerner les problèmes locaux et suggérer des améliorations, par exemple en partageant les résultats des rapports d’enquête pour établir des points chauds locaux ou des secteurs problématiques à l’aérodrome et établir des mesures d’atténuation réalisables pour le personnel opérationnel, et ce, en collaboration avec celui-ci. </a:t>
            </a:r>
          </a:p>
          <a:p>
            <a:pPr lvl="2"/>
            <a:r>
              <a:rPr lang="fr-CA" sz="2000" dirty="0"/>
              <a:t>Travailler de façon cohésive pour mieux comprendre les difficultés opérationnelles du personnel qui travaille dans d’autres domaines et recommander des améliorations.</a:t>
            </a:r>
          </a:p>
          <a:p>
            <a:pPr lvl="2"/>
            <a:r>
              <a:rPr lang="fr-CA" sz="2000" dirty="0"/>
              <a:t>Lancer une campagne générale de sensibilisation sur la sécurité pour informer l’ensemble du personnel des parties prenantes sur les questions de sécurité.</a:t>
            </a:r>
          </a:p>
          <a:p>
            <a:endParaRPr lang="fr-CA" sz="2000" dirty="0"/>
          </a:p>
        </p:txBody>
      </p:sp>
    </p:spTree>
    <p:extLst>
      <p:ext uri="{BB962C8B-B14F-4D97-AF65-F5344CB8AC3E}">
        <p14:creationId xmlns:p14="http://schemas.microsoft.com/office/powerpoint/2010/main" val="427521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B841384-6A98-4ECB-E252-2CCB2AB01250}"/>
              </a:ext>
            </a:extLst>
          </p:cNvPr>
          <p:cNvSpPr>
            <a:spLocks noGrp="1"/>
          </p:cNvSpPr>
          <p:nvPr>
            <p:ph type="pic" sz="quarter" idx="10"/>
            <p:custDataLst>
              <p:tags r:id="rId1"/>
            </p:custDataLst>
          </p:nvPr>
        </p:nvSpPr>
        <p:spPr/>
        <p:txBody>
          <a:bodyPr/>
          <a:lstStyle/>
          <a:p>
            <a:endParaRPr lang="en-US" dirty="0"/>
          </a:p>
        </p:txBody>
      </p:sp>
      <p:sp>
        <p:nvSpPr>
          <p:cNvPr id="4" name="Title 3">
            <a:extLst>
              <a:ext uri="{FF2B5EF4-FFF2-40B4-BE49-F238E27FC236}">
                <a16:creationId xmlns:a16="http://schemas.microsoft.com/office/drawing/2014/main" id="{7901C03A-7C73-925B-FC3E-253A2CD96590}"/>
              </a:ext>
            </a:extLst>
          </p:cNvPr>
          <p:cNvSpPr>
            <a:spLocks noGrp="1"/>
          </p:cNvSpPr>
          <p:nvPr>
            <p:ph type="title"/>
            <p:custDataLst>
              <p:tags r:id="rId2"/>
            </p:custDataLst>
          </p:nvPr>
        </p:nvSpPr>
        <p:spPr>
          <a:xfrm>
            <a:off x="595200" y="1660800"/>
            <a:ext cx="6459941" cy="2318400"/>
          </a:xfrm>
        </p:spPr>
        <p:txBody>
          <a:bodyPr/>
          <a:lstStyle/>
          <a:p>
            <a:r>
              <a:rPr lang="fr-CA" dirty="0"/>
              <a:t>Planification de la première réunion</a:t>
            </a:r>
          </a:p>
        </p:txBody>
      </p:sp>
      <p:sp>
        <p:nvSpPr>
          <p:cNvPr id="17" name="Footer Placeholder 16">
            <a:extLst>
              <a:ext uri="{FF2B5EF4-FFF2-40B4-BE49-F238E27FC236}">
                <a16:creationId xmlns:a16="http://schemas.microsoft.com/office/drawing/2014/main" id="{DD59A533-25B2-589E-653D-B7310B31C1EE}"/>
              </a:ext>
            </a:extLst>
          </p:cNvPr>
          <p:cNvSpPr>
            <a:spLocks noGrp="1"/>
          </p:cNvSpPr>
          <p:nvPr>
            <p:ph type="ftr" sz="quarter" idx="11"/>
            <p:custDataLst>
              <p:tags r:id="rId3"/>
            </p:custDataLst>
          </p:nvPr>
        </p:nvSpPr>
        <p:spPr>
          <a:xfrm>
            <a:off x="575733" y="6264915"/>
            <a:ext cx="10752668" cy="365125"/>
          </a:xfrm>
        </p:spPr>
        <p:txBody>
          <a:bodyPr/>
          <a:lstStyle/>
          <a:p>
            <a:endParaRPr lang="fr-CA" dirty="0"/>
          </a:p>
        </p:txBody>
      </p:sp>
      <p:sp>
        <p:nvSpPr>
          <p:cNvPr id="18" name="Slide Number Placeholder 17">
            <a:extLst>
              <a:ext uri="{FF2B5EF4-FFF2-40B4-BE49-F238E27FC236}">
                <a16:creationId xmlns:a16="http://schemas.microsoft.com/office/drawing/2014/main" id="{12F127CE-18BE-AE6C-CA75-44C766866122}"/>
              </a:ext>
            </a:extLst>
          </p:cNvPr>
          <p:cNvSpPr>
            <a:spLocks noGrp="1"/>
          </p:cNvSpPr>
          <p:nvPr>
            <p:ph type="sldNum" sz="quarter" idx="12"/>
            <p:custDataLst>
              <p:tags r:id="rId4"/>
            </p:custDataLst>
          </p:nvPr>
        </p:nvSpPr>
        <p:spPr>
          <a:xfrm>
            <a:off x="11719011" y="6255477"/>
            <a:ext cx="384000" cy="384000"/>
          </a:xfrm>
        </p:spPr>
        <p:txBody>
          <a:bodyPr/>
          <a:lstStyle/>
          <a:p>
            <a:fld id="{AD835BC3-8651-5249-B4F1-13C2014775C5}" type="slidenum">
              <a:rPr lang="fr-CA" smtClean="0"/>
              <a:pPr/>
              <a:t>6</a:t>
            </a:fld>
            <a:endParaRPr lang="fr-CA" dirty="0"/>
          </a:p>
        </p:txBody>
      </p:sp>
    </p:spTree>
    <p:extLst>
      <p:ext uri="{BB962C8B-B14F-4D97-AF65-F5344CB8AC3E}">
        <p14:creationId xmlns:p14="http://schemas.microsoft.com/office/powerpoint/2010/main" val="58670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1D9F746E-1241-D096-4460-0E33064B62FA}"/>
              </a:ext>
            </a:extLst>
          </p:cNvPr>
          <p:cNvSpPr>
            <a:spLocks noGrp="1"/>
          </p:cNvSpPr>
          <p:nvPr>
            <p:ph type="ftr" sz="quarter" idx="11"/>
            <p:custDataLst>
              <p:tags r:id="rId1"/>
            </p:custDataLst>
          </p:nvPr>
        </p:nvSpPr>
        <p:spPr/>
        <p:txBody>
          <a:bodyPr/>
          <a:lstStyle/>
          <a:p>
            <a:endParaRPr lang="fr-CA" dirty="0"/>
          </a:p>
        </p:txBody>
      </p:sp>
      <p:sp>
        <p:nvSpPr>
          <p:cNvPr id="9" name="Text Placeholder 8">
            <a:extLst>
              <a:ext uri="{FF2B5EF4-FFF2-40B4-BE49-F238E27FC236}">
                <a16:creationId xmlns:a16="http://schemas.microsoft.com/office/drawing/2014/main" id="{88EEFBE7-86E2-510B-1635-20A3754047FD}"/>
              </a:ext>
            </a:extLst>
          </p:cNvPr>
          <p:cNvSpPr>
            <a:spLocks noGrp="1"/>
          </p:cNvSpPr>
          <p:nvPr>
            <p:ph type="body" sz="quarter" idx="14"/>
            <p:custDataLst>
              <p:tags r:id="rId2"/>
            </p:custDataLst>
          </p:nvPr>
        </p:nvSpPr>
        <p:spPr/>
        <p:txBody>
          <a:bodyPr/>
          <a:lstStyle/>
          <a:p>
            <a:r>
              <a:rPr lang="fr-CA" dirty="0"/>
              <a:t>Étapes clés de la première réunion</a:t>
            </a:r>
          </a:p>
        </p:txBody>
      </p:sp>
      <p:sp>
        <p:nvSpPr>
          <p:cNvPr id="14" name="Slide Number Placeholder 13">
            <a:extLst>
              <a:ext uri="{FF2B5EF4-FFF2-40B4-BE49-F238E27FC236}">
                <a16:creationId xmlns:a16="http://schemas.microsoft.com/office/drawing/2014/main" id="{CBF46CA6-0DEF-8F3E-279C-707C6D79876E}"/>
              </a:ext>
            </a:extLst>
          </p:cNvPr>
          <p:cNvSpPr>
            <a:spLocks noGrp="1"/>
          </p:cNvSpPr>
          <p:nvPr>
            <p:ph type="sldNum" sz="quarter" idx="15"/>
            <p:custDataLst>
              <p:tags r:id="rId3"/>
            </p:custDataLst>
          </p:nvPr>
        </p:nvSpPr>
        <p:spPr/>
        <p:txBody>
          <a:bodyPr/>
          <a:lstStyle/>
          <a:p>
            <a:fld id="{AD835BC3-8651-5249-B4F1-13C2014775C5}" type="slidenum">
              <a:rPr lang="fr-CA" smtClean="0"/>
              <a:pPr/>
              <a:t>7</a:t>
            </a:fld>
            <a:endParaRPr lang="fr-CA" dirty="0"/>
          </a:p>
        </p:txBody>
      </p:sp>
      <p:sp>
        <p:nvSpPr>
          <p:cNvPr id="8" name="Title 7">
            <a:extLst>
              <a:ext uri="{FF2B5EF4-FFF2-40B4-BE49-F238E27FC236}">
                <a16:creationId xmlns:a16="http://schemas.microsoft.com/office/drawing/2014/main" id="{BDC69173-2DD8-F4ED-1858-8765C809A248}"/>
              </a:ext>
            </a:extLst>
          </p:cNvPr>
          <p:cNvSpPr>
            <a:spLocks noGrp="1"/>
          </p:cNvSpPr>
          <p:nvPr>
            <p:ph type="title"/>
            <p:custDataLst>
              <p:tags r:id="rId4"/>
            </p:custDataLst>
          </p:nvPr>
        </p:nvSpPr>
        <p:spPr/>
        <p:txBody>
          <a:bodyPr/>
          <a:lstStyle/>
          <a:p>
            <a:r>
              <a:rPr lang="fr-CA" dirty="0"/>
              <a:t>2. Planification de la première réunion</a:t>
            </a:r>
          </a:p>
        </p:txBody>
      </p:sp>
      <p:graphicFrame>
        <p:nvGraphicFramePr>
          <p:cNvPr id="11" name="Table 11">
            <a:extLst>
              <a:ext uri="{FF2B5EF4-FFF2-40B4-BE49-F238E27FC236}">
                <a16:creationId xmlns:a16="http://schemas.microsoft.com/office/drawing/2014/main" id="{56C99B53-6331-6539-07CF-4671921FAF21}"/>
              </a:ext>
            </a:extLst>
          </p:cNvPr>
          <p:cNvGraphicFramePr>
            <a:graphicFrameLocks noGrp="1"/>
          </p:cNvGraphicFramePr>
          <p:nvPr>
            <p:ph sz="quarter" idx="16"/>
            <p:custDataLst>
              <p:tags r:id="rId5"/>
            </p:custDataLst>
            <p:extLst>
              <p:ext uri="{D42A27DB-BD31-4B8C-83A1-F6EECF244321}">
                <p14:modId xmlns:p14="http://schemas.microsoft.com/office/powerpoint/2010/main" val="3289782103"/>
              </p:ext>
            </p:extLst>
          </p:nvPr>
        </p:nvGraphicFramePr>
        <p:xfrm>
          <a:off x="576263" y="1670050"/>
          <a:ext cx="11142747" cy="3983135"/>
        </p:xfrm>
        <a:graphic>
          <a:graphicData uri="http://schemas.openxmlformats.org/drawingml/2006/table">
            <a:tbl>
              <a:tblPr firstRow="1" bandRow="1">
                <a:tableStyleId>{72833802-FEF1-4C79-8D5D-14CF1EAF98D9}</a:tableStyleId>
              </a:tblPr>
              <a:tblGrid>
                <a:gridCol w="1520985">
                  <a:extLst>
                    <a:ext uri="{9D8B030D-6E8A-4147-A177-3AD203B41FA5}">
                      <a16:colId xmlns:a16="http://schemas.microsoft.com/office/drawing/2014/main" val="1765575555"/>
                    </a:ext>
                  </a:extLst>
                </a:gridCol>
                <a:gridCol w="4496499">
                  <a:extLst>
                    <a:ext uri="{9D8B030D-6E8A-4147-A177-3AD203B41FA5}">
                      <a16:colId xmlns:a16="http://schemas.microsoft.com/office/drawing/2014/main" val="267927765"/>
                    </a:ext>
                  </a:extLst>
                </a:gridCol>
                <a:gridCol w="5125263">
                  <a:extLst>
                    <a:ext uri="{9D8B030D-6E8A-4147-A177-3AD203B41FA5}">
                      <a16:colId xmlns:a16="http://schemas.microsoft.com/office/drawing/2014/main" val="716367550"/>
                    </a:ext>
                  </a:extLst>
                </a:gridCol>
              </a:tblGrid>
              <a:tr h="435187">
                <a:tc>
                  <a:txBody>
                    <a:bodyPr/>
                    <a:lstStyle/>
                    <a:p>
                      <a:r>
                        <a:rPr lang="fr-CA" sz="1400" dirty="0">
                          <a:solidFill>
                            <a:srgbClr val="FEFFFF"/>
                          </a:solidFill>
                        </a:rPr>
                        <a:t>Trousse d’outils*</a:t>
                      </a:r>
                    </a:p>
                  </a:txBody>
                  <a:tcPr marL="121920" marR="121920" marT="60960" marB="60960" anchor="ctr"/>
                </a:tc>
                <a:tc>
                  <a:txBody>
                    <a:bodyPr/>
                    <a:lstStyle/>
                    <a:p>
                      <a:r>
                        <a:rPr lang="fr-CA" sz="1400" dirty="0">
                          <a:solidFill>
                            <a:srgbClr val="FEFFFF"/>
                          </a:solidFill>
                        </a:rPr>
                        <a:t>Étape</a:t>
                      </a:r>
                    </a:p>
                  </a:txBody>
                  <a:tcPr marL="121920" marR="121920" marT="60960" marB="60960" anchor="ctr"/>
                </a:tc>
                <a:tc>
                  <a:txBody>
                    <a:bodyPr/>
                    <a:lstStyle/>
                    <a:p>
                      <a:r>
                        <a:rPr lang="fr-CA" sz="1400" dirty="0">
                          <a:solidFill>
                            <a:srgbClr val="FEFFFF"/>
                          </a:solidFill>
                        </a:rPr>
                        <a:t>Mesure</a:t>
                      </a:r>
                    </a:p>
                  </a:txBody>
                  <a:tcPr marL="121920" marR="121920" marT="60960" marB="60960" anchor="ctr"/>
                </a:tc>
                <a:extLst>
                  <a:ext uri="{0D108BD9-81ED-4DB2-BD59-A6C34878D82A}">
                    <a16:rowId xmlns:a16="http://schemas.microsoft.com/office/drawing/2014/main" val="2161186908"/>
                  </a:ext>
                </a:extLst>
              </a:tr>
              <a:tr h="772187">
                <a:tc>
                  <a:txBody>
                    <a:bodyPr/>
                    <a:lstStyle/>
                    <a:p>
                      <a:endParaRPr lang="fr-CA"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Création du cadre de référence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Les gestionnaires de l’aéroport et de NAV CANADA se rencontrent (voir la trousse d’outils de la L-RST)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720790521"/>
                  </a:ext>
                </a:extLst>
              </a:tr>
              <a:tr h="780176">
                <a:tc>
                  <a:txBody>
                    <a:bodyPr/>
                    <a:lstStyle/>
                    <a:p>
                      <a:endParaRPr lang="fr-CA"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Confirmation de la date de la réunion de la L-RST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Le président de la L-RST envoie des invitations par courriel (voir la trousse d’outils de la L-RST)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91484911"/>
                  </a:ext>
                </a:extLst>
              </a:tr>
              <a:tr h="645952">
                <a:tc>
                  <a:txBody>
                    <a:bodyPr/>
                    <a:lstStyle/>
                    <a:p>
                      <a:endParaRPr lang="fr-CA"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Préparation de contenu pour la réunion de la L-RST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Le président de la L-RST fait des demandes aux principales parties prenantes</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46458727"/>
                  </a:ext>
                </a:extLst>
              </a:tr>
              <a:tr h="730883">
                <a:tc>
                  <a:txBody>
                    <a:bodyPr/>
                    <a:lstStyle/>
                    <a:p>
                      <a:endParaRPr lang="fr-CA"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Tenue de la réunion et distribution du compte rendu de la réunion de la L-RST</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Le président de la L-RST distribue un compte rendu des décisions et des mesures à prendre</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2263430822"/>
                  </a:ext>
                </a:extLst>
              </a:tr>
              <a:tr h="618750">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lang="fr-CA" sz="1400" dirty="0">
                        <a:solidFill>
                          <a:schemeClr val="tx1"/>
                        </a:solidFill>
                      </a:endParaRPr>
                    </a:p>
                  </a:txBody>
                  <a:tcPr marL="121920" marR="121920" marT="60960" marB="60960" anchor="ctr">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Confirmation de la date de la prochaine réunion de la L-RST </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fr-CA" sz="1400" b="0" i="0" u="none" strike="noStrike" kern="1200" cap="none" spc="0" normalizeH="0" baseline="0" noProof="0" dirty="0">
                          <a:ln>
                            <a:noFill/>
                          </a:ln>
                          <a:solidFill>
                            <a:schemeClr val="tx1"/>
                          </a:solidFill>
                          <a:effectLst/>
                          <a:uLnTx/>
                          <a:uFillTx/>
                          <a:latin typeface="Arial Nova Light" panose="020B0604020202020204"/>
                          <a:ea typeface="+mn-ea"/>
                          <a:cs typeface="+mn-cs"/>
                        </a:rPr>
                        <a:t>Le président de la L-RST envoie des signets pour la prochaine réunion</a:t>
                      </a:r>
                    </a:p>
                  </a:txBody>
                  <a:tcPr marL="121920" marR="121920" marT="60960" marB="6096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3134345280"/>
                  </a:ext>
                </a:extLst>
              </a:tr>
            </a:tbl>
          </a:graphicData>
        </a:graphic>
      </p:graphicFrame>
      <p:pic>
        <p:nvPicPr>
          <p:cNvPr id="2" name="Picture 1">
            <a:extLst>
              <a:ext uri="{FF2B5EF4-FFF2-40B4-BE49-F238E27FC236}">
                <a16:creationId xmlns:a16="http://schemas.microsoft.com/office/drawing/2014/main" id="{BF8E231B-E5BA-0D74-3067-17E2DE2A08CB}"/>
              </a:ext>
            </a:extLst>
          </p:cNvPr>
          <p:cNvPicPr>
            <a:picLocks noChangeAspect="1"/>
          </p:cNvPicPr>
          <p:nvPr>
            <p:custDataLst>
              <p:tags r:id="rId6"/>
            </p:custDataLst>
          </p:nvPr>
        </p:nvPicPr>
        <p:blipFill>
          <a:blip r:embed="rId13"/>
          <a:stretch>
            <a:fillRect/>
          </a:stretch>
        </p:blipFill>
        <p:spPr>
          <a:xfrm>
            <a:off x="788237" y="2213719"/>
            <a:ext cx="481626" cy="475529"/>
          </a:xfrm>
          <a:prstGeom prst="rect">
            <a:avLst/>
          </a:prstGeom>
        </p:spPr>
      </p:pic>
      <p:pic>
        <p:nvPicPr>
          <p:cNvPr id="3" name="Picture 2">
            <a:extLst>
              <a:ext uri="{FF2B5EF4-FFF2-40B4-BE49-F238E27FC236}">
                <a16:creationId xmlns:a16="http://schemas.microsoft.com/office/drawing/2014/main" id="{44E4FFC2-E8E4-D49C-916D-577CEDE1006E}"/>
              </a:ext>
            </a:extLst>
          </p:cNvPr>
          <p:cNvPicPr>
            <a:picLocks noChangeAspect="1"/>
          </p:cNvPicPr>
          <p:nvPr>
            <p:custDataLst>
              <p:tags r:id="rId7"/>
            </p:custDataLst>
          </p:nvPr>
        </p:nvPicPr>
        <p:blipFill>
          <a:blip r:embed="rId13"/>
          <a:stretch>
            <a:fillRect/>
          </a:stretch>
        </p:blipFill>
        <p:spPr>
          <a:xfrm>
            <a:off x="788237" y="3017162"/>
            <a:ext cx="481626" cy="475529"/>
          </a:xfrm>
          <a:prstGeom prst="rect">
            <a:avLst/>
          </a:prstGeom>
        </p:spPr>
      </p:pic>
      <p:pic>
        <p:nvPicPr>
          <p:cNvPr id="4" name="Picture 3">
            <a:extLst>
              <a:ext uri="{FF2B5EF4-FFF2-40B4-BE49-F238E27FC236}">
                <a16:creationId xmlns:a16="http://schemas.microsoft.com/office/drawing/2014/main" id="{E6B818DE-2980-10F3-AA72-E758AD988182}"/>
              </a:ext>
            </a:extLst>
          </p:cNvPr>
          <p:cNvPicPr>
            <a:picLocks noChangeAspect="1"/>
          </p:cNvPicPr>
          <p:nvPr>
            <p:custDataLst>
              <p:tags r:id="rId8"/>
            </p:custDataLst>
          </p:nvPr>
        </p:nvPicPr>
        <p:blipFill>
          <a:blip r:embed="rId13"/>
          <a:stretch>
            <a:fillRect/>
          </a:stretch>
        </p:blipFill>
        <p:spPr>
          <a:xfrm>
            <a:off x="788237" y="4432163"/>
            <a:ext cx="481626" cy="475529"/>
          </a:xfrm>
          <a:prstGeom prst="rect">
            <a:avLst/>
          </a:prstGeom>
        </p:spPr>
      </p:pic>
      <p:sp>
        <p:nvSpPr>
          <p:cNvPr id="5" name="TextBox 4">
            <a:extLst>
              <a:ext uri="{FF2B5EF4-FFF2-40B4-BE49-F238E27FC236}">
                <a16:creationId xmlns:a16="http://schemas.microsoft.com/office/drawing/2014/main" id="{223994BE-4070-07A0-823A-1B465332D7B0}"/>
              </a:ext>
            </a:extLst>
          </p:cNvPr>
          <p:cNvSpPr txBox="1"/>
          <p:nvPr>
            <p:custDataLst>
              <p:tags r:id="rId9"/>
            </p:custDataLst>
          </p:nvPr>
        </p:nvSpPr>
        <p:spPr>
          <a:xfrm>
            <a:off x="575732" y="5821960"/>
            <a:ext cx="4685898" cy="230832"/>
          </a:xfrm>
          <a:prstGeom prst="rect">
            <a:avLst/>
          </a:prstGeom>
        </p:spPr>
        <p:txBody>
          <a:bodyPr vert="horz" wrap="none" lIns="91440" tIns="45720" rIns="91440" bIns="45720" rtlCol="0" anchor="t">
            <a:spAutoFit/>
          </a:bodyPr>
          <a:lstStyle/>
          <a:p>
            <a:pPr algn="l">
              <a:spcBef>
                <a:spcPts val="600"/>
              </a:spcBef>
            </a:pPr>
            <a:r>
              <a:rPr lang="fr-CA" sz="900" dirty="0"/>
              <a:t>*L’astérisque indique que des exemples se trouvent dans la trousse d’outils de la L-RST.</a:t>
            </a:r>
          </a:p>
        </p:txBody>
      </p:sp>
      <p:sp>
        <p:nvSpPr>
          <p:cNvPr id="6" name="ZoneTexte 5"/>
          <p:cNvSpPr txBox="1"/>
          <p:nvPr>
            <p:custDataLst>
              <p:tags r:id="rId10"/>
            </p:custDataLst>
          </p:nvPr>
        </p:nvSpPr>
        <p:spPr>
          <a:xfrm>
            <a:off x="0" y="0"/>
            <a:ext cx="3810000" cy="1270000"/>
          </a:xfrm>
          <a:prstGeom prst="rect">
            <a:avLst/>
          </a:prstGeom>
        </p:spPr>
        <p:txBody>
          <a:bodyPr vert="horz" wrap="square" lIns="91440" tIns="45720" rIns="91440" bIns="45720" rtlCol="0" anchor="t">
            <a:spAutoFit/>
          </a:bodyPr>
          <a:lstStyle/>
          <a:p>
            <a:pPr algn="l">
              <a:spcBef>
                <a:spcPts val="600"/>
              </a:spcBef>
            </a:pPr>
            <a:endParaRPr lang="fr-CA" dirty="0"/>
          </a:p>
        </p:txBody>
      </p:sp>
    </p:spTree>
    <p:extLst>
      <p:ext uri="{BB962C8B-B14F-4D97-AF65-F5344CB8AC3E}">
        <p14:creationId xmlns:p14="http://schemas.microsoft.com/office/powerpoint/2010/main" val="247183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Line Callout 1 30">
            <a:extLst>
              <a:ext uri="{FF2B5EF4-FFF2-40B4-BE49-F238E27FC236}">
                <a16:creationId xmlns:a16="http://schemas.microsoft.com/office/drawing/2014/main" id="{9BFAA057-3315-D5E0-3161-7689F344D207}"/>
              </a:ext>
            </a:extLst>
          </p:cNvPr>
          <p:cNvSpPr/>
          <p:nvPr>
            <p:custDataLst>
              <p:tags r:id="rId1"/>
            </p:custDataLst>
          </p:nvPr>
        </p:nvSpPr>
        <p:spPr>
          <a:xfrm flipH="1">
            <a:off x="4566597" y="4537327"/>
            <a:ext cx="1440000" cy="769634"/>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fr-CA" sz="1467" dirty="0">
                <a:solidFill>
                  <a:srgbClr val="00529C"/>
                </a:solidFill>
                <a:latin typeface="+mj-lt"/>
              </a:rPr>
              <a:t>Invitation des participants par courriel</a:t>
            </a:r>
            <a:endParaRPr lang="fr-CA" sz="1400" dirty="0">
              <a:solidFill>
                <a:srgbClr val="000000"/>
              </a:solidFill>
              <a:latin typeface="+mj-lt"/>
            </a:endParaRPr>
          </a:p>
        </p:txBody>
      </p:sp>
      <p:sp>
        <p:nvSpPr>
          <p:cNvPr id="32" name="Line Callout 1 31">
            <a:extLst>
              <a:ext uri="{FF2B5EF4-FFF2-40B4-BE49-F238E27FC236}">
                <a16:creationId xmlns:a16="http://schemas.microsoft.com/office/drawing/2014/main" id="{D7F41DA8-8D42-5048-BA59-CB45519B7FA6}"/>
              </a:ext>
            </a:extLst>
          </p:cNvPr>
          <p:cNvSpPr/>
          <p:nvPr>
            <p:custDataLst>
              <p:tags r:id="rId2"/>
            </p:custDataLst>
          </p:nvPr>
        </p:nvSpPr>
        <p:spPr>
          <a:xfrm flipH="1">
            <a:off x="8269735" y="4537327"/>
            <a:ext cx="1440000" cy="543867"/>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fr-CA" sz="1467" dirty="0">
                <a:solidFill>
                  <a:srgbClr val="00529C"/>
                </a:solidFill>
                <a:latin typeface="+mj-lt"/>
              </a:rPr>
              <a:t>Réunion de la L-RST</a:t>
            </a:r>
            <a:endParaRPr lang="fr-CA" sz="1400" dirty="0">
              <a:solidFill>
                <a:srgbClr val="000000"/>
              </a:solidFill>
              <a:latin typeface="+mj-lt"/>
            </a:endParaRPr>
          </a:p>
        </p:txBody>
      </p:sp>
      <p:sp>
        <p:nvSpPr>
          <p:cNvPr id="2" name="Footer Placeholder 1">
            <a:extLst>
              <a:ext uri="{FF2B5EF4-FFF2-40B4-BE49-F238E27FC236}">
                <a16:creationId xmlns:a16="http://schemas.microsoft.com/office/drawing/2014/main" id="{B9671CF6-FF8E-A744-6616-ED73D7BACD8A}"/>
              </a:ext>
            </a:extLst>
          </p:cNvPr>
          <p:cNvSpPr>
            <a:spLocks noGrp="1"/>
          </p:cNvSpPr>
          <p:nvPr>
            <p:ph type="ftr" sz="quarter" idx="11"/>
            <p:custDataLst>
              <p:tags r:id="rId3"/>
            </p:custDataLst>
          </p:nvPr>
        </p:nvSpPr>
        <p:spPr/>
        <p:txBody>
          <a:bodyPr/>
          <a:lstStyle/>
          <a:p>
            <a:endParaRPr lang="fr-CA" dirty="0"/>
          </a:p>
        </p:txBody>
      </p:sp>
      <p:sp>
        <p:nvSpPr>
          <p:cNvPr id="10" name="Slide Number Placeholder 9">
            <a:extLst>
              <a:ext uri="{FF2B5EF4-FFF2-40B4-BE49-F238E27FC236}">
                <a16:creationId xmlns:a16="http://schemas.microsoft.com/office/drawing/2014/main" id="{81A05F9C-7316-6C3B-2A38-1B866DED01F1}"/>
              </a:ext>
            </a:extLst>
          </p:cNvPr>
          <p:cNvSpPr>
            <a:spLocks noGrp="1"/>
          </p:cNvSpPr>
          <p:nvPr>
            <p:ph type="sldNum" sz="quarter" idx="15"/>
            <p:custDataLst>
              <p:tags r:id="rId4"/>
            </p:custDataLst>
          </p:nvPr>
        </p:nvSpPr>
        <p:spPr/>
        <p:txBody>
          <a:bodyPr/>
          <a:lstStyle/>
          <a:p>
            <a:fld id="{AD835BC3-8651-5249-B4F1-13C2014775C5}" type="slidenum">
              <a:rPr lang="fr-CA" smtClean="0"/>
              <a:pPr/>
              <a:t>8</a:t>
            </a:fld>
            <a:endParaRPr lang="fr-CA" dirty="0"/>
          </a:p>
        </p:txBody>
      </p:sp>
      <p:sp>
        <p:nvSpPr>
          <p:cNvPr id="5" name="Title 4">
            <a:extLst>
              <a:ext uri="{FF2B5EF4-FFF2-40B4-BE49-F238E27FC236}">
                <a16:creationId xmlns:a16="http://schemas.microsoft.com/office/drawing/2014/main" id="{DD05CF53-D868-C33B-2494-C79684D8A45F}"/>
              </a:ext>
            </a:extLst>
          </p:cNvPr>
          <p:cNvSpPr>
            <a:spLocks noGrp="1"/>
          </p:cNvSpPr>
          <p:nvPr>
            <p:ph type="title"/>
            <p:custDataLst>
              <p:tags r:id="rId5"/>
            </p:custDataLst>
          </p:nvPr>
        </p:nvSpPr>
        <p:spPr/>
        <p:txBody>
          <a:bodyPr/>
          <a:lstStyle/>
          <a:p>
            <a:r>
              <a:rPr lang="fr-CA" dirty="0"/>
              <a:t>Échéancier suggéré</a:t>
            </a:r>
          </a:p>
        </p:txBody>
      </p:sp>
      <p:cxnSp>
        <p:nvCxnSpPr>
          <p:cNvPr id="7" name="Straight Connector 6">
            <a:extLst>
              <a:ext uri="{FF2B5EF4-FFF2-40B4-BE49-F238E27FC236}">
                <a16:creationId xmlns:a16="http://schemas.microsoft.com/office/drawing/2014/main" id="{391853F1-0B0F-29C9-A668-806CE7AB0CA9}"/>
              </a:ext>
            </a:extLst>
          </p:cNvPr>
          <p:cNvCxnSpPr>
            <a:cxnSpLocks/>
          </p:cNvCxnSpPr>
          <p:nvPr>
            <p:custDataLst>
              <p:tags r:id="rId6"/>
            </p:custDataLst>
          </p:nvPr>
        </p:nvCxnSpPr>
        <p:spPr>
          <a:xfrm flipH="1">
            <a:off x="1" y="3585113"/>
            <a:ext cx="12191999" cy="0"/>
          </a:xfrm>
          <a:prstGeom prst="line">
            <a:avLst/>
          </a:prstGeom>
          <a:noFill/>
          <a:ln>
            <a:solidFill>
              <a:srgbClr val="DAD9D9"/>
            </a:solidFill>
          </a:ln>
        </p:spPr>
        <p:style>
          <a:lnRef idx="2">
            <a:schemeClr val="accent1">
              <a:shade val="50000"/>
            </a:schemeClr>
          </a:lnRef>
          <a:fillRef idx="1">
            <a:schemeClr val="accent1"/>
          </a:fillRef>
          <a:effectRef idx="0">
            <a:schemeClr val="accent1"/>
          </a:effectRef>
          <a:fontRef idx="minor">
            <a:schemeClr val="lt1"/>
          </a:fontRef>
        </p:style>
      </p:cxnSp>
      <p:sp>
        <p:nvSpPr>
          <p:cNvPr id="9" name="Line Callout 1 8">
            <a:extLst>
              <a:ext uri="{FF2B5EF4-FFF2-40B4-BE49-F238E27FC236}">
                <a16:creationId xmlns:a16="http://schemas.microsoft.com/office/drawing/2014/main" id="{64380E6B-DB8D-383E-3A94-BFE4EE7264D4}"/>
              </a:ext>
            </a:extLst>
          </p:cNvPr>
          <p:cNvSpPr/>
          <p:nvPr>
            <p:custDataLst>
              <p:tags r:id="rId7"/>
            </p:custDataLst>
          </p:nvPr>
        </p:nvSpPr>
        <p:spPr>
          <a:xfrm flipH="1">
            <a:off x="863459" y="4543470"/>
            <a:ext cx="1440000" cy="769634"/>
          </a:xfrm>
          <a:prstGeom prst="borderCallout1">
            <a:avLst>
              <a:gd name="adj1" fmla="val -982"/>
              <a:gd name="adj2" fmla="val 49886"/>
              <a:gd name="adj3" fmla="val -93887"/>
              <a:gd name="adj4" fmla="val 49619"/>
            </a:avLst>
          </a:prstGeom>
          <a:solidFill>
            <a:srgbClr val="FEFFFF"/>
          </a:solidFill>
          <a:ln w="9525">
            <a:solidFill>
              <a:srgbClr val="DAD9D9"/>
            </a:solidFill>
            <a:tailEnd type="none"/>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ctr"/>
            <a:r>
              <a:rPr lang="fr-CA" sz="1467" dirty="0">
                <a:solidFill>
                  <a:srgbClr val="00529C"/>
                </a:solidFill>
                <a:latin typeface="+mj-lt"/>
              </a:rPr>
              <a:t>Définition du cadre de référence</a:t>
            </a:r>
            <a:endParaRPr lang="fr-CA" sz="1400" dirty="0">
              <a:solidFill>
                <a:srgbClr val="000000"/>
              </a:solidFill>
              <a:latin typeface="+mj-lt"/>
            </a:endParaRPr>
          </a:p>
        </p:txBody>
      </p:sp>
      <p:sp>
        <p:nvSpPr>
          <p:cNvPr id="11" name="Line Callout 1 10">
            <a:extLst>
              <a:ext uri="{FF2B5EF4-FFF2-40B4-BE49-F238E27FC236}">
                <a16:creationId xmlns:a16="http://schemas.microsoft.com/office/drawing/2014/main" id="{90D941E7-E766-97C0-03F5-D318037003B8}"/>
              </a:ext>
            </a:extLst>
          </p:cNvPr>
          <p:cNvSpPr/>
          <p:nvPr>
            <p:custDataLst>
              <p:tags r:id="rId8"/>
            </p:custDataLst>
          </p:nvPr>
        </p:nvSpPr>
        <p:spPr>
          <a:xfrm flipH="1">
            <a:off x="2714296" y="2031871"/>
            <a:ext cx="1440000" cy="523220"/>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fr-CA" sz="1400" dirty="0">
                <a:solidFill>
                  <a:srgbClr val="FEFFFF"/>
                </a:solidFill>
                <a:latin typeface="+mj-lt"/>
              </a:rPr>
              <a:t>Préparation de l’ordre du jour</a:t>
            </a:r>
            <a:endParaRPr lang="fr-CA" sz="1200" dirty="0">
              <a:solidFill>
                <a:srgbClr val="FEFFFF"/>
              </a:solidFill>
              <a:latin typeface="+mj-lt"/>
            </a:endParaRPr>
          </a:p>
        </p:txBody>
      </p:sp>
      <p:sp>
        <p:nvSpPr>
          <p:cNvPr id="13" name="Line Callout 1 12">
            <a:extLst>
              <a:ext uri="{FF2B5EF4-FFF2-40B4-BE49-F238E27FC236}">
                <a16:creationId xmlns:a16="http://schemas.microsoft.com/office/drawing/2014/main" id="{9C3555C9-51BF-D1F1-A855-0F9170CF7F55}"/>
              </a:ext>
            </a:extLst>
          </p:cNvPr>
          <p:cNvSpPr/>
          <p:nvPr>
            <p:custDataLst>
              <p:tags r:id="rId9"/>
            </p:custDataLst>
          </p:nvPr>
        </p:nvSpPr>
        <p:spPr>
          <a:xfrm flipH="1">
            <a:off x="6370338" y="1816427"/>
            <a:ext cx="1550990" cy="738664"/>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fr-CA" sz="1400" dirty="0">
                <a:solidFill>
                  <a:srgbClr val="FEFFFF"/>
                </a:solidFill>
                <a:latin typeface="+mj-lt"/>
              </a:rPr>
              <a:t>Révision des documents de la réunion</a:t>
            </a:r>
            <a:endParaRPr lang="fr-CA" sz="1200" dirty="0">
              <a:solidFill>
                <a:srgbClr val="FEFFFF"/>
              </a:solidFill>
              <a:latin typeface="+mj-lt"/>
            </a:endParaRPr>
          </a:p>
        </p:txBody>
      </p:sp>
      <p:sp>
        <p:nvSpPr>
          <p:cNvPr id="46" name="Line Callout 1 45">
            <a:extLst>
              <a:ext uri="{FF2B5EF4-FFF2-40B4-BE49-F238E27FC236}">
                <a16:creationId xmlns:a16="http://schemas.microsoft.com/office/drawing/2014/main" id="{C9340FC1-20AD-A901-6A54-38993963B189}"/>
              </a:ext>
            </a:extLst>
          </p:cNvPr>
          <p:cNvSpPr/>
          <p:nvPr>
            <p:custDataLst>
              <p:tags r:id="rId10"/>
            </p:custDataLst>
          </p:nvPr>
        </p:nvSpPr>
        <p:spPr>
          <a:xfrm flipH="1">
            <a:off x="10023066" y="1170096"/>
            <a:ext cx="1440000" cy="1384995"/>
          </a:xfrm>
          <a:prstGeom prst="borderCallout1">
            <a:avLst>
              <a:gd name="adj1" fmla="val 100963"/>
              <a:gd name="adj2" fmla="val 49886"/>
              <a:gd name="adj3" fmla="val 180969"/>
              <a:gd name="adj4" fmla="val 49877"/>
            </a:avLst>
          </a:prstGeom>
          <a:gradFill>
            <a:gsLst>
              <a:gs pos="26000">
                <a:srgbClr val="00529C"/>
              </a:gs>
              <a:gs pos="100000">
                <a:srgbClr val="00A6DC"/>
              </a:gs>
            </a:gsLst>
            <a:lin ang="2700000" scaled="0"/>
          </a:gra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b">
            <a:spAutoFit/>
          </a:bodyPr>
          <a:lstStyle/>
          <a:p>
            <a:pPr algn="ctr"/>
            <a:r>
              <a:rPr lang="fr-CA" sz="1400" dirty="0">
                <a:solidFill>
                  <a:srgbClr val="FEFFFF"/>
                </a:solidFill>
                <a:latin typeface="+mj-lt"/>
              </a:rPr>
              <a:t>Envoi par courriel du compte rendu des décisions et des mesures à prendre</a:t>
            </a:r>
            <a:endParaRPr lang="fr-CA" sz="1200" dirty="0">
              <a:solidFill>
                <a:srgbClr val="FEFFFF"/>
              </a:solidFill>
              <a:latin typeface="+mj-lt"/>
            </a:endParaRPr>
          </a:p>
        </p:txBody>
      </p:sp>
      <p:grpSp>
        <p:nvGrpSpPr>
          <p:cNvPr id="15" name="Group 14">
            <a:extLst>
              <a:ext uri="{FF2B5EF4-FFF2-40B4-BE49-F238E27FC236}">
                <a16:creationId xmlns:a16="http://schemas.microsoft.com/office/drawing/2014/main" id="{05E508AC-7270-DA44-32DD-B80C968F1E21}"/>
              </a:ext>
            </a:extLst>
          </p:cNvPr>
          <p:cNvGrpSpPr/>
          <p:nvPr>
            <p:custDataLst>
              <p:tags r:id="rId11"/>
            </p:custDataLst>
          </p:nvPr>
        </p:nvGrpSpPr>
        <p:grpSpPr>
          <a:xfrm>
            <a:off x="1001994" y="3005928"/>
            <a:ext cx="1162931" cy="1222006"/>
            <a:chOff x="1059950" y="2225080"/>
            <a:chExt cx="643192" cy="643192"/>
          </a:xfrm>
        </p:grpSpPr>
        <p:sp>
          <p:nvSpPr>
            <p:cNvPr id="16" name="Oval 15">
              <a:extLst>
                <a:ext uri="{FF2B5EF4-FFF2-40B4-BE49-F238E27FC236}">
                  <a16:creationId xmlns:a16="http://schemas.microsoft.com/office/drawing/2014/main" id="{2A539EE4-800B-2F55-F2E2-738E37F63726}"/>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17" name="Text Placeholder 9">
              <a:extLst>
                <a:ext uri="{FF2B5EF4-FFF2-40B4-BE49-F238E27FC236}">
                  <a16:creationId xmlns:a16="http://schemas.microsoft.com/office/drawing/2014/main" id="{0EB55B55-C57C-F49E-2D58-B74E3DDFBA85}"/>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60 jours </a:t>
              </a:r>
              <a:br>
                <a:rPr lang="en-US" sz="1400" dirty="0">
                  <a:solidFill>
                    <a:srgbClr val="FEFFFF"/>
                  </a:solidFill>
                </a:rPr>
              </a:br>
              <a:r>
                <a:rPr lang="en-US" sz="1400" dirty="0">
                  <a:solidFill>
                    <a:srgbClr val="FEFFFF"/>
                  </a:solidFill>
                </a:rPr>
                <a:t>avant</a:t>
              </a:r>
            </a:p>
          </p:txBody>
        </p:sp>
      </p:grpSp>
      <p:grpSp>
        <p:nvGrpSpPr>
          <p:cNvPr id="18" name="Group 17">
            <a:extLst>
              <a:ext uri="{FF2B5EF4-FFF2-40B4-BE49-F238E27FC236}">
                <a16:creationId xmlns:a16="http://schemas.microsoft.com/office/drawing/2014/main" id="{57C2C67C-B0D5-925B-7699-79449964DAD8}"/>
              </a:ext>
            </a:extLst>
          </p:cNvPr>
          <p:cNvGrpSpPr/>
          <p:nvPr>
            <p:custDataLst>
              <p:tags r:id="rId12"/>
            </p:custDataLst>
          </p:nvPr>
        </p:nvGrpSpPr>
        <p:grpSpPr>
          <a:xfrm>
            <a:off x="2852831" y="2974108"/>
            <a:ext cx="1162931" cy="1222006"/>
            <a:chOff x="1059950" y="2225080"/>
            <a:chExt cx="643192" cy="643192"/>
          </a:xfrm>
        </p:grpSpPr>
        <p:sp>
          <p:nvSpPr>
            <p:cNvPr id="19" name="Oval 18">
              <a:extLst>
                <a:ext uri="{FF2B5EF4-FFF2-40B4-BE49-F238E27FC236}">
                  <a16:creationId xmlns:a16="http://schemas.microsoft.com/office/drawing/2014/main" id="{1103DAEF-2CD0-9441-BCD2-9DB6D7AA0369}"/>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0" name="Text Placeholder 9">
              <a:extLst>
                <a:ext uri="{FF2B5EF4-FFF2-40B4-BE49-F238E27FC236}">
                  <a16:creationId xmlns:a16="http://schemas.microsoft.com/office/drawing/2014/main" id="{132EE758-F9D1-9A2B-E953-BAF31352CE03}"/>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45 jours </a:t>
              </a:r>
              <a:br>
                <a:rPr lang="en-US" sz="1400" dirty="0">
                  <a:solidFill>
                    <a:srgbClr val="FEFFFF"/>
                  </a:solidFill>
                </a:rPr>
              </a:br>
              <a:r>
                <a:rPr lang="en-US" sz="1400" dirty="0">
                  <a:solidFill>
                    <a:srgbClr val="FEFFFF"/>
                  </a:solidFill>
                </a:rPr>
                <a:t>avant</a:t>
              </a:r>
            </a:p>
          </p:txBody>
        </p:sp>
      </p:grpSp>
      <p:grpSp>
        <p:nvGrpSpPr>
          <p:cNvPr id="21" name="Group 20">
            <a:extLst>
              <a:ext uri="{FF2B5EF4-FFF2-40B4-BE49-F238E27FC236}">
                <a16:creationId xmlns:a16="http://schemas.microsoft.com/office/drawing/2014/main" id="{55B5737C-F5AE-F1A6-14B7-0B4F829BA21B}"/>
              </a:ext>
            </a:extLst>
          </p:cNvPr>
          <p:cNvGrpSpPr/>
          <p:nvPr>
            <p:custDataLst>
              <p:tags r:id="rId13"/>
            </p:custDataLst>
          </p:nvPr>
        </p:nvGrpSpPr>
        <p:grpSpPr>
          <a:xfrm>
            <a:off x="4699053" y="2974108"/>
            <a:ext cx="1162931" cy="1222006"/>
            <a:chOff x="1059950" y="2225080"/>
            <a:chExt cx="643192" cy="643192"/>
          </a:xfrm>
        </p:grpSpPr>
        <p:sp>
          <p:nvSpPr>
            <p:cNvPr id="22" name="Oval 21">
              <a:extLst>
                <a:ext uri="{FF2B5EF4-FFF2-40B4-BE49-F238E27FC236}">
                  <a16:creationId xmlns:a16="http://schemas.microsoft.com/office/drawing/2014/main" id="{D976AEE5-B20A-0B80-CE8F-4B7C61897472}"/>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3" name="Text Placeholder 9">
              <a:extLst>
                <a:ext uri="{FF2B5EF4-FFF2-40B4-BE49-F238E27FC236}">
                  <a16:creationId xmlns:a16="http://schemas.microsoft.com/office/drawing/2014/main" id="{D1195C46-9B25-EE18-022E-8EFA13229DDF}"/>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endParaRPr lang="en-US" sz="1400" dirty="0">
                <a:solidFill>
                  <a:srgbClr val="FEFFFF"/>
                </a:solidFill>
              </a:endParaRPr>
            </a:p>
          </p:txBody>
        </p:sp>
      </p:grpSp>
      <p:grpSp>
        <p:nvGrpSpPr>
          <p:cNvPr id="24" name="Group 23">
            <a:extLst>
              <a:ext uri="{FF2B5EF4-FFF2-40B4-BE49-F238E27FC236}">
                <a16:creationId xmlns:a16="http://schemas.microsoft.com/office/drawing/2014/main" id="{3F862AD6-ADF2-A80F-222B-2E4663D5B5F0}"/>
              </a:ext>
            </a:extLst>
          </p:cNvPr>
          <p:cNvGrpSpPr/>
          <p:nvPr>
            <p:custDataLst>
              <p:tags r:id="rId14"/>
            </p:custDataLst>
          </p:nvPr>
        </p:nvGrpSpPr>
        <p:grpSpPr>
          <a:xfrm>
            <a:off x="6564368" y="2974107"/>
            <a:ext cx="1162931" cy="1222007"/>
            <a:chOff x="1059950" y="2225080"/>
            <a:chExt cx="643192" cy="643192"/>
          </a:xfrm>
        </p:grpSpPr>
        <p:sp>
          <p:nvSpPr>
            <p:cNvPr id="25" name="Oval 24">
              <a:extLst>
                <a:ext uri="{FF2B5EF4-FFF2-40B4-BE49-F238E27FC236}">
                  <a16:creationId xmlns:a16="http://schemas.microsoft.com/office/drawing/2014/main" id="{FBD70655-4BA1-0D23-ED3F-AAB9DD820BF1}"/>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27" name="Text Placeholder 9">
              <a:extLst>
                <a:ext uri="{FF2B5EF4-FFF2-40B4-BE49-F238E27FC236}">
                  <a16:creationId xmlns:a16="http://schemas.microsoft.com/office/drawing/2014/main" id="{B75DEE96-D356-24C7-62B1-4648579F2E32}"/>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10 jours </a:t>
              </a:r>
              <a:br>
                <a:rPr lang="en-US" sz="1400" dirty="0">
                  <a:solidFill>
                    <a:srgbClr val="FEFFFF"/>
                  </a:solidFill>
                </a:rPr>
              </a:br>
              <a:r>
                <a:rPr lang="en-US" sz="1400" dirty="0">
                  <a:solidFill>
                    <a:srgbClr val="FEFFFF"/>
                  </a:solidFill>
                </a:rPr>
                <a:t>avant</a:t>
              </a:r>
            </a:p>
          </p:txBody>
        </p:sp>
      </p:grpSp>
      <p:grpSp>
        <p:nvGrpSpPr>
          <p:cNvPr id="34" name="Group 33">
            <a:extLst>
              <a:ext uri="{FF2B5EF4-FFF2-40B4-BE49-F238E27FC236}">
                <a16:creationId xmlns:a16="http://schemas.microsoft.com/office/drawing/2014/main" id="{635E33CA-2EC3-6EAC-56D0-2CAC8A2312F5}"/>
              </a:ext>
            </a:extLst>
          </p:cNvPr>
          <p:cNvGrpSpPr/>
          <p:nvPr>
            <p:custDataLst>
              <p:tags r:id="rId15"/>
            </p:custDataLst>
          </p:nvPr>
        </p:nvGrpSpPr>
        <p:grpSpPr>
          <a:xfrm>
            <a:off x="8408270" y="2974109"/>
            <a:ext cx="1162931" cy="1222006"/>
            <a:chOff x="1059950" y="2225080"/>
            <a:chExt cx="643192" cy="643192"/>
          </a:xfrm>
        </p:grpSpPr>
        <p:sp>
          <p:nvSpPr>
            <p:cNvPr id="35" name="Oval 34">
              <a:extLst>
                <a:ext uri="{FF2B5EF4-FFF2-40B4-BE49-F238E27FC236}">
                  <a16:creationId xmlns:a16="http://schemas.microsoft.com/office/drawing/2014/main" id="{2C8C235B-3517-77AA-361D-F466B65D7CD3}"/>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a:solidFill>
                  <a:srgbClr val="FEFFFF"/>
                </a:solidFill>
              </a:endParaRPr>
            </a:p>
          </p:txBody>
        </p:sp>
        <p:sp>
          <p:nvSpPr>
            <p:cNvPr id="36" name="Text Placeholder 9">
              <a:extLst>
                <a:ext uri="{FF2B5EF4-FFF2-40B4-BE49-F238E27FC236}">
                  <a16:creationId xmlns:a16="http://schemas.microsoft.com/office/drawing/2014/main" id="{92A00FD9-AF8B-22D5-F505-1977A7AFCA2C}"/>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Réunion</a:t>
              </a:r>
            </a:p>
          </p:txBody>
        </p:sp>
      </p:grpSp>
      <p:grpSp>
        <p:nvGrpSpPr>
          <p:cNvPr id="37" name="Group 36">
            <a:extLst>
              <a:ext uri="{FF2B5EF4-FFF2-40B4-BE49-F238E27FC236}">
                <a16:creationId xmlns:a16="http://schemas.microsoft.com/office/drawing/2014/main" id="{3D194EB0-91F6-CA63-365A-F14A09DF172D}"/>
              </a:ext>
            </a:extLst>
          </p:cNvPr>
          <p:cNvGrpSpPr/>
          <p:nvPr>
            <p:custDataLst>
              <p:tags r:id="rId16"/>
            </p:custDataLst>
          </p:nvPr>
        </p:nvGrpSpPr>
        <p:grpSpPr>
          <a:xfrm>
            <a:off x="10161601" y="2974110"/>
            <a:ext cx="1162931" cy="1222006"/>
            <a:chOff x="1059950" y="2225080"/>
            <a:chExt cx="643192" cy="643192"/>
          </a:xfrm>
        </p:grpSpPr>
        <p:sp>
          <p:nvSpPr>
            <p:cNvPr id="38" name="Oval 37">
              <a:extLst>
                <a:ext uri="{FF2B5EF4-FFF2-40B4-BE49-F238E27FC236}">
                  <a16:creationId xmlns:a16="http://schemas.microsoft.com/office/drawing/2014/main" id="{44062FBA-535E-8CE0-75EC-B60DCB5550C6}"/>
                </a:ext>
              </a:extLst>
            </p:cNvPr>
            <p:cNvSpPr/>
            <p:nvPr/>
          </p:nvSpPr>
          <p:spPr>
            <a:xfrm>
              <a:off x="1059950" y="2225080"/>
              <a:ext cx="643192" cy="643192"/>
            </a:xfrm>
            <a:prstGeom prst="ellipse">
              <a:avLst/>
            </a:prstGeom>
            <a:solidFill>
              <a:srgbClr val="FEFFFF"/>
            </a:solidFill>
            <a:ln w="12700">
              <a:solidFill>
                <a:schemeClr val="bg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a:solidFill>
                  <a:srgbClr val="FEFFFF"/>
                </a:solidFill>
              </a:endParaRPr>
            </a:p>
          </p:txBody>
        </p:sp>
        <p:sp>
          <p:nvSpPr>
            <p:cNvPr id="39" name="Text Placeholder 9">
              <a:extLst>
                <a:ext uri="{FF2B5EF4-FFF2-40B4-BE49-F238E27FC236}">
                  <a16:creationId xmlns:a16="http://schemas.microsoft.com/office/drawing/2014/main" id="{16462888-29D5-E6E7-E5D5-459074FA9E5C}"/>
                </a:ext>
              </a:extLst>
            </p:cNvPr>
            <p:cNvSpPr txBox="1">
              <a:spLocks/>
            </p:cNvSpPr>
            <p:nvPr/>
          </p:nvSpPr>
          <p:spPr>
            <a:xfrm>
              <a:off x="1131775" y="2296387"/>
              <a:ext cx="499545" cy="511674"/>
            </a:xfrm>
            <a:prstGeom prst="ellipse">
              <a:avLst/>
            </a:prstGeom>
            <a:gradFill>
              <a:gsLst>
                <a:gs pos="0">
                  <a:srgbClr val="00A6DC"/>
                </a:gs>
                <a:gs pos="100000">
                  <a:srgbClr val="00529C"/>
                </a:gs>
              </a:gsLst>
              <a:lin ang="2700000" scaled="0"/>
            </a:gradFill>
            <a:ln>
              <a:noFill/>
            </a:ln>
          </p:spPr>
          <p:txBody>
            <a:bodyPr wrap="none" lIns="48000" tIns="48000" rIns="48000" bIns="48000" anchor="ctr">
              <a:noAutofit/>
            </a:bodyPr>
            <a:lstStyle>
              <a:lvl1pPr marL="0" indent="0" algn="ctr" defTabSz="514350" rtl="0" eaLnBrk="1" latinLnBrk="0" hangingPunct="1">
                <a:lnSpc>
                  <a:spcPct val="100000"/>
                </a:lnSpc>
                <a:spcBef>
                  <a:spcPts val="600"/>
                </a:spcBef>
                <a:buClr>
                  <a:schemeClr val="accent2"/>
                </a:buClr>
                <a:buFont typeface="Arial" panose="020B0604020202020204" pitchFamily="34" charset="0"/>
                <a:buNone/>
                <a:defRPr sz="1050" b="0" i="0" kern="1200">
                  <a:ln>
                    <a:noFill/>
                  </a:ln>
                  <a:solidFill>
                    <a:schemeClr val="bg1"/>
                  </a:solidFill>
                  <a:latin typeface="Arial Nova Light" panose="020B0304020202020204" pitchFamily="34" charset="0"/>
                  <a:ea typeface="+mn-ea"/>
                  <a:cs typeface="+mn-cs"/>
                </a:defRPr>
              </a:lvl1pPr>
              <a:lvl2pPr marL="136525" indent="-136525" algn="l" defTabSz="514350" rtl="0" eaLnBrk="1" latinLnBrk="0" hangingPunct="1">
                <a:lnSpc>
                  <a:spcPct val="100000"/>
                </a:lnSpc>
                <a:spcBef>
                  <a:spcPts val="600"/>
                </a:spcBef>
                <a:buClr>
                  <a:schemeClr val="tx2"/>
                </a:buClr>
                <a:buFont typeface="Arial" panose="020B0604020202020204" pitchFamily="34" charset="0"/>
                <a:buChar char="•"/>
                <a:tabLst/>
                <a:defRPr sz="1200" b="0" i="0" kern="1200">
                  <a:solidFill>
                    <a:schemeClr val="accent2"/>
                  </a:solidFill>
                  <a:latin typeface="+mn-lt"/>
                  <a:ea typeface="+mn-ea"/>
                  <a:cs typeface="+mn-cs"/>
                </a:defRPr>
              </a:lvl2pPr>
              <a:lvl3pPr marL="314325" indent="-128588" algn="l" defTabSz="514350" rtl="0" eaLnBrk="1" latinLnBrk="0" hangingPunct="1">
                <a:lnSpc>
                  <a:spcPct val="100000"/>
                </a:lnSpc>
                <a:spcBef>
                  <a:spcPts val="600"/>
                </a:spcBef>
                <a:buClr>
                  <a:schemeClr val="accent2"/>
                </a:buClr>
                <a:buFont typeface="Arial" panose="020B0604020202020204" pitchFamily="34" charset="0"/>
                <a:buChar char="›"/>
                <a:tabLst/>
                <a:defRPr sz="1000" b="0" i="0" kern="1200">
                  <a:solidFill>
                    <a:schemeClr val="tx2"/>
                  </a:solidFill>
                  <a:latin typeface="+mn-lt"/>
                  <a:ea typeface="+mn-ea"/>
                  <a:cs typeface="+mn-cs"/>
                </a:defRPr>
              </a:lvl3pPr>
              <a:lvl4pPr marL="492125" indent="-128588" algn="l" defTabSz="514350" rtl="0" eaLnBrk="1" latinLnBrk="0" hangingPunct="1">
                <a:lnSpc>
                  <a:spcPct val="100000"/>
                </a:lnSpc>
                <a:spcBef>
                  <a:spcPts val="600"/>
                </a:spcBef>
                <a:buClr>
                  <a:schemeClr val="tx2"/>
                </a:buClr>
                <a:buFont typeface="Arial" panose="020B0604020202020204" pitchFamily="34" charset="0"/>
                <a:buChar char="•"/>
                <a:tabLst/>
                <a:defRPr sz="900" b="0" i="0" kern="1200">
                  <a:solidFill>
                    <a:schemeClr val="tx2"/>
                  </a:solidFill>
                  <a:latin typeface="+mn-lt"/>
                  <a:ea typeface="+mn-ea"/>
                  <a:cs typeface="+mn-cs"/>
                </a:defRPr>
              </a:lvl4pPr>
              <a:lvl5pPr marL="668338" indent="-127000" algn="l" defTabSz="514350" rtl="0" eaLnBrk="1" latinLnBrk="0" hangingPunct="1">
                <a:lnSpc>
                  <a:spcPct val="100000"/>
                </a:lnSpc>
                <a:spcBef>
                  <a:spcPts val="600"/>
                </a:spcBef>
                <a:buClr>
                  <a:schemeClr val="accent2"/>
                </a:buClr>
                <a:buFont typeface="Arial" panose="020B0604020202020204" pitchFamily="34" charset="0"/>
                <a:buChar char="−"/>
                <a:tabLst/>
                <a:defRPr sz="900" b="0" i="0" kern="1200">
                  <a:solidFill>
                    <a:schemeClr val="tx2"/>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dirty="0">
                  <a:solidFill>
                    <a:srgbClr val="FEFFFF"/>
                  </a:solidFill>
                </a:rPr>
                <a:t>5 jours </a:t>
              </a:r>
              <a:br>
                <a:rPr lang="en-US" sz="1400" dirty="0">
                  <a:solidFill>
                    <a:srgbClr val="FEFFFF"/>
                  </a:solidFill>
                </a:rPr>
              </a:br>
              <a:r>
                <a:rPr lang="en-US" sz="1400" dirty="0">
                  <a:solidFill>
                    <a:srgbClr val="FEFFFF"/>
                  </a:solidFill>
                </a:rPr>
                <a:t>après</a:t>
              </a:r>
            </a:p>
          </p:txBody>
        </p:sp>
      </p:grpSp>
    </p:spTree>
    <p:extLst>
      <p:ext uri="{BB962C8B-B14F-4D97-AF65-F5344CB8AC3E}">
        <p14:creationId xmlns:p14="http://schemas.microsoft.com/office/powerpoint/2010/main" val="429202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1642267F-3D59-8739-7DED-CC58DA491944}"/>
              </a:ext>
            </a:extLst>
          </p:cNvPr>
          <p:cNvSpPr>
            <a:spLocks noGrp="1"/>
          </p:cNvSpPr>
          <p:nvPr>
            <p:ph type="ftr" sz="quarter" idx="11"/>
            <p:custDataLst>
              <p:tags r:id="rId1"/>
            </p:custDataLst>
          </p:nvPr>
        </p:nvSpPr>
        <p:spPr/>
        <p:txBody>
          <a:bodyPr/>
          <a:lstStyle/>
          <a:p>
            <a:endParaRPr lang="fr-CA" dirty="0"/>
          </a:p>
        </p:txBody>
      </p:sp>
      <p:sp>
        <p:nvSpPr>
          <p:cNvPr id="10" name="Slide Number Placeholder 9">
            <a:extLst>
              <a:ext uri="{FF2B5EF4-FFF2-40B4-BE49-F238E27FC236}">
                <a16:creationId xmlns:a16="http://schemas.microsoft.com/office/drawing/2014/main" id="{DB757397-5542-9798-C503-1AD38C60A075}"/>
              </a:ext>
            </a:extLst>
          </p:cNvPr>
          <p:cNvSpPr>
            <a:spLocks noGrp="1"/>
          </p:cNvSpPr>
          <p:nvPr>
            <p:ph type="sldNum" sz="quarter" idx="15"/>
            <p:custDataLst>
              <p:tags r:id="rId2"/>
            </p:custDataLst>
          </p:nvPr>
        </p:nvSpPr>
        <p:spPr/>
        <p:txBody>
          <a:bodyPr/>
          <a:lstStyle/>
          <a:p>
            <a:fld id="{AD835BC3-8651-5249-B4F1-13C2014775C5}" type="slidenum">
              <a:rPr lang="fr-CA" smtClean="0"/>
              <a:pPr/>
              <a:t>9</a:t>
            </a:fld>
            <a:endParaRPr lang="fr-CA" dirty="0"/>
          </a:p>
        </p:txBody>
      </p:sp>
      <p:sp>
        <p:nvSpPr>
          <p:cNvPr id="5" name="Title 4">
            <a:extLst>
              <a:ext uri="{FF2B5EF4-FFF2-40B4-BE49-F238E27FC236}">
                <a16:creationId xmlns:a16="http://schemas.microsoft.com/office/drawing/2014/main" id="{91C69200-EB7B-E42A-3D13-230D15CA513E}"/>
              </a:ext>
            </a:extLst>
          </p:cNvPr>
          <p:cNvSpPr>
            <a:spLocks noGrp="1"/>
          </p:cNvSpPr>
          <p:nvPr>
            <p:ph type="title"/>
            <p:custDataLst>
              <p:tags r:id="rId3"/>
            </p:custDataLst>
          </p:nvPr>
        </p:nvSpPr>
        <p:spPr/>
        <p:txBody>
          <a:bodyPr/>
          <a:lstStyle/>
          <a:p>
            <a:r>
              <a:rPr lang="fr-CA" dirty="0"/>
              <a:t>Cadre de référence</a:t>
            </a:r>
          </a:p>
        </p:txBody>
      </p:sp>
      <p:sp>
        <p:nvSpPr>
          <p:cNvPr id="4" name="Content Placeholder 25">
            <a:extLst>
              <a:ext uri="{FF2B5EF4-FFF2-40B4-BE49-F238E27FC236}">
                <a16:creationId xmlns:a16="http://schemas.microsoft.com/office/drawing/2014/main" id="{68CCD052-9DAC-1C8D-8345-A418EF77B0F1}"/>
              </a:ext>
            </a:extLst>
          </p:cNvPr>
          <p:cNvSpPr>
            <a:spLocks noGrp="1"/>
          </p:cNvSpPr>
          <p:nvPr>
            <p:ph sz="quarter" idx="16"/>
            <p:custDataLst>
              <p:tags r:id="rId4"/>
            </p:custDataLst>
          </p:nvPr>
        </p:nvSpPr>
        <p:spPr>
          <a:xfrm>
            <a:off x="575732" y="1457449"/>
            <a:ext cx="10752665" cy="4351867"/>
          </a:xfrm>
        </p:spPr>
        <p:txBody>
          <a:bodyPr/>
          <a:lstStyle/>
          <a:p>
            <a:pPr lvl="1"/>
            <a:r>
              <a:rPr lang="fr-CA" sz="2000" dirty="0"/>
              <a:t>Le rôle de l’Équipe locale de sécurité des pistes (L-RST) consiste à conseiller la direction concernée au sujet des problèmes potentiels de sécurité des pistes et de recommander des mesures d’atténuation :</a:t>
            </a:r>
          </a:p>
          <a:p>
            <a:pPr lvl="2"/>
            <a:r>
              <a:rPr lang="fr-CA" sz="1800" dirty="0"/>
              <a:t>en contrôlant le nombre, la nature et la gravité des incursions sur piste, des sorties de piste ou d’autres événements à signaler;</a:t>
            </a:r>
          </a:p>
          <a:p>
            <a:pPr lvl="2"/>
            <a:r>
              <a:rPr lang="fr-CA" sz="1800" dirty="0"/>
              <a:t>en cernant les problèmes locaux et en proposant des améliorations, par exemple, en partageant les résultats des rapports d’enquête pour établir des points chauds locaux ou des secteurs problématiques à l’aérodrome et établir des mesures d’atténuation réalisables pour le personnel opérationnel, et ce, en collaboration avec celui-ci; </a:t>
            </a:r>
          </a:p>
          <a:p>
            <a:pPr lvl="2"/>
            <a:r>
              <a:rPr lang="fr-CA" sz="1800" dirty="0"/>
              <a:t>en travaillant conjointement pour mieux comprendre les difficultés opérationnelles du personnel d’autres domaines, et recommander des améliorations; </a:t>
            </a:r>
          </a:p>
          <a:p>
            <a:pPr lvl="2"/>
            <a:r>
              <a:rPr lang="fr-CA" sz="1800" dirty="0"/>
              <a:t>en lançant une campagne générale de sensibilisation sur la sécurité pour informer l’ensemble du personnel des parties prenantes sur les questions de sécurité.</a:t>
            </a:r>
            <a:endParaRPr lang="fr-CA" sz="2000" dirty="0"/>
          </a:p>
        </p:txBody>
      </p:sp>
    </p:spTree>
    <p:extLst>
      <p:ext uri="{BB962C8B-B14F-4D97-AF65-F5344CB8AC3E}">
        <p14:creationId xmlns:p14="http://schemas.microsoft.com/office/powerpoint/2010/main" val="37668187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5"/>
</p:tagLst>
</file>

<file path=ppt/tags/tag105.xml><?xml version="1.0" encoding="utf-8"?>
<p:tagLst xmlns:a="http://schemas.openxmlformats.org/drawingml/2006/main" xmlns:r="http://schemas.openxmlformats.org/officeDocument/2006/relationships" xmlns:p="http://schemas.openxmlformats.org/presentationml/2006/main">
  <p:tag name="NUM" val="6"/>
</p:tagLst>
</file>

<file path=ppt/tags/tag106.xml><?xml version="1.0" encoding="utf-8"?>
<p:tagLst xmlns:a="http://schemas.openxmlformats.org/drawingml/2006/main" xmlns:r="http://schemas.openxmlformats.org/officeDocument/2006/relationships" xmlns:p="http://schemas.openxmlformats.org/presentationml/2006/main">
  <p:tag name="NUM" val="7"/>
</p:tagLst>
</file>

<file path=ppt/tags/tag107.xml><?xml version="1.0" encoding="utf-8"?>
<p:tagLst xmlns:a="http://schemas.openxmlformats.org/drawingml/2006/main" xmlns:r="http://schemas.openxmlformats.org/officeDocument/2006/relationships" xmlns:p="http://schemas.openxmlformats.org/presentationml/2006/main">
  <p:tag name="NUM" val="8"/>
</p:tagLst>
</file>

<file path=ppt/tags/tag108.xml><?xml version="1.0" encoding="utf-8"?>
<p:tagLst xmlns:a="http://schemas.openxmlformats.org/drawingml/2006/main" xmlns:r="http://schemas.openxmlformats.org/officeDocument/2006/relationships" xmlns:p="http://schemas.openxmlformats.org/presentationml/2006/main">
  <p:tag name="NUM" val="9"/>
</p:tagLst>
</file>

<file path=ppt/tags/tag109.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10.xml><?xml version="1.0" encoding="utf-8"?>
<p:tagLst xmlns:a="http://schemas.openxmlformats.org/drawingml/2006/main" xmlns:r="http://schemas.openxmlformats.org/officeDocument/2006/relationships" xmlns:p="http://schemas.openxmlformats.org/presentationml/2006/main">
  <p:tag name="NUM" val="11"/>
</p:tagLst>
</file>

<file path=ppt/tags/tag111.xml><?xml version="1.0" encoding="utf-8"?>
<p:tagLst xmlns:a="http://schemas.openxmlformats.org/drawingml/2006/main" xmlns:r="http://schemas.openxmlformats.org/officeDocument/2006/relationships" xmlns:p="http://schemas.openxmlformats.org/presentationml/2006/main">
  <p:tag name="NUM" val="12"/>
</p:tagLst>
</file>

<file path=ppt/tags/tag112.xml><?xml version="1.0" encoding="utf-8"?>
<p:tagLst xmlns:a="http://schemas.openxmlformats.org/drawingml/2006/main" xmlns:r="http://schemas.openxmlformats.org/officeDocument/2006/relationships" xmlns:p="http://schemas.openxmlformats.org/presentationml/2006/main">
  <p:tag name="NUM" val="13"/>
</p:tagLst>
</file>

<file path=ppt/tags/tag113.xml><?xml version="1.0" encoding="utf-8"?>
<p:tagLst xmlns:a="http://schemas.openxmlformats.org/drawingml/2006/main" xmlns:r="http://schemas.openxmlformats.org/officeDocument/2006/relationships" xmlns:p="http://schemas.openxmlformats.org/presentationml/2006/main">
  <p:tag name="NUM" val="14"/>
</p:tagLst>
</file>

<file path=ppt/tags/tag114.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6"/>
</p:tagLst>
</file>

<file path=ppt/tags/tag48.xml><?xml version="1.0" encoding="utf-8"?>
<p:tagLst xmlns:a="http://schemas.openxmlformats.org/drawingml/2006/main" xmlns:r="http://schemas.openxmlformats.org/officeDocument/2006/relationships" xmlns:p="http://schemas.openxmlformats.org/presentationml/2006/main">
  <p:tag name="NUM" val="7"/>
</p:tagLst>
</file>

<file path=ppt/tags/tag49.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9"/>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11"/>
</p:tagLst>
</file>

<file path=ppt/tags/tag53.xml><?xml version="1.0" encoding="utf-8"?>
<p:tagLst xmlns:a="http://schemas.openxmlformats.org/drawingml/2006/main" xmlns:r="http://schemas.openxmlformats.org/officeDocument/2006/relationships" xmlns:p="http://schemas.openxmlformats.org/presentationml/2006/main">
  <p:tag name="NUM" val="12"/>
</p:tagLst>
</file>

<file path=ppt/tags/tag54.xml><?xml version="1.0" encoding="utf-8"?>
<p:tagLst xmlns:a="http://schemas.openxmlformats.org/drawingml/2006/main" xmlns:r="http://schemas.openxmlformats.org/officeDocument/2006/relationships" xmlns:p="http://schemas.openxmlformats.org/presentationml/2006/main">
  <p:tag name="NUM" val="13"/>
</p:tagLst>
</file>

<file path=ppt/tags/tag55.xml><?xml version="1.0" encoding="utf-8"?>
<p:tagLst xmlns:a="http://schemas.openxmlformats.org/drawingml/2006/main" xmlns:r="http://schemas.openxmlformats.org/officeDocument/2006/relationships" xmlns:p="http://schemas.openxmlformats.org/presentationml/2006/main">
  <p:tag name="NUM" val="14"/>
</p:tagLst>
</file>

<file path=ppt/tags/tag56.xml><?xml version="1.0" encoding="utf-8"?>
<p:tagLst xmlns:a="http://schemas.openxmlformats.org/drawingml/2006/main" xmlns:r="http://schemas.openxmlformats.org/officeDocument/2006/relationships" xmlns:p="http://schemas.openxmlformats.org/presentationml/2006/main">
  <p:tag name="NUM" val="15"/>
</p:tagLst>
</file>

<file path=ppt/tags/tag57.xml><?xml version="1.0" encoding="utf-8"?>
<p:tagLst xmlns:a="http://schemas.openxmlformats.org/drawingml/2006/main" xmlns:r="http://schemas.openxmlformats.org/officeDocument/2006/relationships" xmlns:p="http://schemas.openxmlformats.org/presentationml/2006/main">
  <p:tag name="NUM" val="16"/>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NAV CANADA - English">
  <a:themeElements>
    <a:clrScheme name="NAV">
      <a:dk1>
        <a:srgbClr val="000000"/>
      </a:dk1>
      <a:lt1>
        <a:srgbClr val="FFFFFF"/>
      </a:lt1>
      <a:dk2>
        <a:srgbClr val="00529C"/>
      </a:dk2>
      <a:lt2>
        <a:srgbClr val="999FA8"/>
      </a:lt2>
      <a:accent1>
        <a:srgbClr val="00A6DC"/>
      </a:accent1>
      <a:accent2>
        <a:srgbClr val="006DAF"/>
      </a:accent2>
      <a:accent3>
        <a:srgbClr val="474D56"/>
      </a:accent3>
      <a:accent4>
        <a:srgbClr val="1FAA92"/>
      </a:accent4>
      <a:accent5>
        <a:srgbClr val="7BC366"/>
      </a:accent5>
      <a:accent6>
        <a:srgbClr val="FBB233"/>
      </a:accent6>
      <a:hlink>
        <a:srgbClr val="00A6DC"/>
      </a:hlink>
      <a:folHlink>
        <a:srgbClr val="006EB0"/>
      </a:folHlink>
    </a:clrScheme>
    <a:fontScheme name="Arial Nova">
      <a:maj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Nova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91440" tIns="45720" rIns="91440" bIns="45720" rtlCol="0" anchor="t">
        <a:spAutoFit/>
      </a:bodyPr>
      <a:lstStyle>
        <a:defPPr algn="l">
          <a:spcBef>
            <a:spcPts val="600"/>
          </a:spcBef>
          <a:defRPr dirty="0" smtClean="0"/>
        </a:defPPr>
      </a:lstStyle>
    </a:txDef>
  </a:objectDefaults>
  <a:extraClrSchemeLst/>
  <a:custClrLst>
    <a:custClr name="Light Blue">
      <a:srgbClr val="00A6DC"/>
    </a:custClr>
    <a:custClr name="Medium Blue">
      <a:srgbClr val="006EB0"/>
    </a:custClr>
    <a:custClr name="Dark Blue">
      <a:srgbClr val="00529C"/>
    </a:custClr>
    <a:custClr name="Teal">
      <a:srgbClr val="1FAA92"/>
    </a:custClr>
    <a:custClr name="Green">
      <a:srgbClr val="7BC466"/>
    </a:custClr>
    <a:custClr name="Yellow">
      <a:srgbClr val="FCB334"/>
    </a:custClr>
    <a:custClr name="Orange">
      <a:srgbClr val="F4793B"/>
    </a:custClr>
    <a:custClr name="Red">
      <a:srgbClr val="ED1C24"/>
    </a:custClr>
    <a:custClr name="Pink">
      <a:srgbClr val="D6186E"/>
    </a:custClr>
    <a:custClr name="Purple">
      <a:srgbClr val="715DA3"/>
    </a:custClr>
    <a:custClr name="Light Blue 60%">
      <a:srgbClr val="64C3E8"/>
    </a:custClr>
    <a:custClr name="Medium Blue 60%">
      <a:srgbClr val="6697CA"/>
    </a:custClr>
    <a:custClr name="Dark Blue 60%">
      <a:srgbClr val="6781BA"/>
    </a:custClr>
    <a:custClr name="Teal 60%">
      <a:srgbClr val="86C6B7"/>
    </a:custClr>
    <a:custClr name="Green 60%">
      <a:srgbClr val="AFD89F"/>
    </a:custClr>
    <a:custClr name="Yellow 60%">
      <a:srgbClr val="FFCF86"/>
    </a:custClr>
    <a:custClr name="Orange 60%">
      <a:srgbClr val="F9AB7F"/>
    </a:custClr>
    <a:custClr name="Red 60%">
      <a:srgbClr val="F58465"/>
    </a:custClr>
    <a:custClr name="Pink 60%">
      <a:srgbClr val="E3829D"/>
    </a:custClr>
    <a:custClr name="Purple 60%">
      <a:srgbClr val="9D8FC0"/>
    </a:custClr>
    <a:custClr name="Light Blue 30%">
      <a:srgbClr val="B1DDF2"/>
    </a:custClr>
    <a:custClr name="Medium Blue 30%">
      <a:srgbClr val="ACC2E1"/>
    </a:custClr>
    <a:custClr name="Dark Blue 30%">
      <a:srgbClr val="A9B5D8"/>
    </a:custClr>
    <a:custClr name="Teal 30%">
      <a:srgbClr val="BFDFD6"/>
    </a:custClr>
    <a:custClr name="Green 30%">
      <a:srgbClr val="D5EACD"/>
    </a:custClr>
    <a:custClr name="Yellow 30%">
      <a:srgbClr val="FFE5BE"/>
    </a:custClr>
    <a:custClr name="Orange 30%">
      <a:srgbClr val="FDD3B8"/>
    </a:custClr>
    <a:custClr name="Red 30%">
      <a:srgbClr val="FBBEA7"/>
    </a:custClr>
    <a:custClr name="Pink 30%">
      <a:srgbClr val="EEBDC8"/>
    </a:custClr>
    <a:custClr name="Purple 30%">
      <a:srgbClr val="C7C0DD"/>
    </a:custClr>
  </a:custClrLst>
  <a:extLst>
    <a:ext uri="{05A4C25C-085E-4340-85A3-A5531E510DB2}">
      <thm15:themeFamily xmlns:thm15="http://schemas.microsoft.com/office/thememl/2012/main" name="NAV CANADA - EN.potx" id="{95127690-0AD4-4346-9106-937BF134924F}" vid="{EE91A2DB-2BC9-4A2E-8BD3-7F6DA64E69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5a7da1c-5a68-469c-98bf-2ae7ad50fba0">
      <Terms xmlns="http://schemas.microsoft.com/office/infopath/2007/PartnerControls"/>
    </lcf76f155ced4ddcb4097134ff3c332f>
    <TaxCatchAll xmlns="1bdbf02c-1000-4afa-9448-5cb981a8103a">
      <Value>1</Value>
    </TaxCatchAll>
    <c4de3286e4404d308169bd1bdc29a935 xmlns="1bdbf02c-1000-4afa-9448-5cb981a8103a">
      <Terms xmlns="http://schemas.microsoft.com/office/infopath/2007/PartnerControls">
        <TermInfo xmlns="http://schemas.microsoft.com/office/infopath/2007/PartnerControls">
          <TermName xmlns="http://schemas.microsoft.com/office/infopath/2007/PartnerControls">Proprietary / Exclusif</TermName>
          <TermId xmlns="http://schemas.microsoft.com/office/infopath/2007/PartnerControls">a9d36c23-cfa8-4bda-ad55-10e31d671e63</TermId>
        </TermInfo>
      </Terms>
    </c4de3286e4404d308169bd1bdc29a935>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859881298EB04D9CA9C7B0FEF6E1BA" ma:contentTypeVersion="20" ma:contentTypeDescription="Create a new document." ma:contentTypeScope="" ma:versionID="93215e6cc66f3f87f87fe1a973076c05">
  <xsd:schema xmlns:xsd="http://www.w3.org/2001/XMLSchema" xmlns:xs="http://www.w3.org/2001/XMLSchema" xmlns:p="http://schemas.microsoft.com/office/2006/metadata/properties" xmlns:ns2="1bdbf02c-1000-4afa-9448-5cb981a8103a" xmlns:ns3="a5a7da1c-5a68-469c-98bf-2ae7ad50fba0" targetNamespace="http://schemas.microsoft.com/office/2006/metadata/properties" ma:root="true" ma:fieldsID="84e378091c57590e0401f2cdf35b8e6f" ns2:_="" ns3:_="">
    <xsd:import namespace="1bdbf02c-1000-4afa-9448-5cb981a8103a"/>
    <xsd:import namespace="a5a7da1c-5a68-469c-98bf-2ae7ad50fba0"/>
    <xsd:element name="properties">
      <xsd:complexType>
        <xsd:sequence>
          <xsd:element name="documentManagement">
            <xsd:complexType>
              <xsd:all>
                <xsd:element ref="ns2:c4de3286e4404d308169bd1bdc29a935"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GenerationTime" minOccurs="0"/>
                <xsd:element ref="ns3:MediaServiceEventHashCode" minOccurs="0"/>
                <xsd:element ref="ns3:MediaServiceOCR" minOccurs="0"/>
                <xsd:element ref="ns2:SharedWithUsers" minOccurs="0"/>
                <xsd:element ref="ns2:SharedWithDetails"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dbf02c-1000-4afa-9448-5cb981a8103a" elementFormDefault="qualified">
    <xsd:import namespace="http://schemas.microsoft.com/office/2006/documentManagement/types"/>
    <xsd:import namespace="http://schemas.microsoft.com/office/infopath/2007/PartnerControls"/>
    <xsd:element name="c4de3286e4404d308169bd1bdc29a935" ma:index="9" nillable="true" ma:taxonomy="true" ma:internalName="c4de3286e4404d308169bd1bdc29a935" ma:taxonomyFieldName="SecurityClassification" ma:displayName="Sensitivity Classification" ma:default="1;#Proprietary / Exclusif|a9d36c23-cfa8-4bda-ad55-10e31d671e63" ma:fieldId="{c4de3286-e440-4d30-8169-bd1bdc29a935}" ma:sspId="69270f22-cf7b-4206-8b31-c1f712c3dac7" ma:termSetId="5d39a36b-b276-4403-90b8-f0f576841727"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ad1ef2f-cdf4-4ae7-9a31-6e327e3321e6}" ma:internalName="TaxCatchAll" ma:showField="CatchAllData" ma:web="1bdbf02c-1000-4afa-9448-5cb981a8103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7da1c-5a68-469c-98bf-2ae7ad50fba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9270f22-cf7b-4206-8b31-c1f712c3da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F50A46-D7D7-4987-8EF3-B4C749C0EB53}">
  <ds:schemaRefs>
    <ds:schemaRef ds:uri="http://schemas.microsoft.com/sharepoint/v3/contenttype/forms"/>
  </ds:schemaRefs>
</ds:datastoreItem>
</file>

<file path=customXml/itemProps2.xml><?xml version="1.0" encoding="utf-8"?>
<ds:datastoreItem xmlns:ds="http://schemas.openxmlformats.org/officeDocument/2006/customXml" ds:itemID="{3DABF0CA-DBD6-4A47-A2DA-BEDC56745562}">
  <ds:schemaRefs>
    <ds:schemaRef ds:uri="http://purl.org/dc/terms/"/>
    <ds:schemaRef ds:uri="a5a7da1c-5a68-469c-98bf-2ae7ad50fba0"/>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1bdbf02c-1000-4afa-9448-5cb981a8103a"/>
    <ds:schemaRef ds:uri="http://www.w3.org/XML/1998/namespace"/>
    <ds:schemaRef ds:uri="http://purl.org/dc/dcmitype/"/>
  </ds:schemaRefs>
</ds:datastoreItem>
</file>

<file path=customXml/itemProps3.xml><?xml version="1.0" encoding="utf-8"?>
<ds:datastoreItem xmlns:ds="http://schemas.openxmlformats.org/officeDocument/2006/customXml" ds:itemID="{56D0FCD8-7C4C-452A-813B-E383F66AF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dbf02c-1000-4afa-9448-5cb981a8103a"/>
    <ds:schemaRef ds:uri="a5a7da1c-5a68-469c-98bf-2ae7ad50f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EN</Template>
  <TotalTime>653</TotalTime>
  <Words>1485</Words>
  <Application>Microsoft Office PowerPoint</Application>
  <PresentationFormat>Widescreen</PresentationFormat>
  <Paragraphs>157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Nova</vt:lpstr>
      <vt:lpstr>Arial Nova Light</vt:lpstr>
      <vt:lpstr>Calibri</vt:lpstr>
      <vt:lpstr>System Font Regular</vt:lpstr>
      <vt:lpstr>NAV CANADA - English</vt:lpstr>
      <vt:lpstr>Équipe locale de sécurité des pistes (L-RST)</vt:lpstr>
      <vt:lpstr>Ordre du jour</vt:lpstr>
      <vt:lpstr>Objectif de l’Équipe locale de sécurité des pistes (L-RST)</vt:lpstr>
      <vt:lpstr>1. Objectif de l’Équipe locale de sécurité des pistes (L-RST)</vt:lpstr>
      <vt:lpstr>Objectifs de la L-RST</vt:lpstr>
      <vt:lpstr>Planification de la première réunion</vt:lpstr>
      <vt:lpstr>2. Planification de la première réunion</vt:lpstr>
      <vt:lpstr>Échéancier suggéré</vt:lpstr>
      <vt:lpstr>Cadre de référence</vt:lpstr>
      <vt:lpstr>Mandat de la L-RST</vt:lpstr>
      <vt:lpstr>Composition de la L-RST</vt:lpstr>
      <vt:lpstr>Rôles et responsabilités de l’Équipe des mesures de sécurité des pistes (RSAT)</vt:lpstr>
      <vt:lpstr>Résultats – comptes rendus des décisions et des mesures à prendre</vt:lpstr>
      <vt:lpstr>3. Résultats – comptes rendus des décisions et des mesures à prendre </vt:lpstr>
      <vt:lpstr>Comment obtenir de l’aide de NAV CANADA</vt:lpstr>
      <vt:lpstr>4. Comment obtenir de l’aide de NAV CANADA</vt:lpstr>
      <vt:lpstr>Trousse d’outils de l’Équipe des mesures de sécurité des pistes (L-RST)</vt:lpstr>
      <vt:lpstr>Ressources importantes</vt:lpstr>
      <vt:lpstr>MERCI à nos partenaires!!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Quick Access</dc:title>
  <dc:creator>O'Neill, Emma</dc:creator>
  <cp:lastModifiedBy>Guilbault, Isabelle</cp:lastModifiedBy>
  <cp:revision>43</cp:revision>
  <cp:lastPrinted>2022-07-05T20:31:02Z</cp:lastPrinted>
  <dcterms:created xsi:type="dcterms:W3CDTF">2024-04-22T12:58:57Z</dcterms:created>
  <dcterms:modified xsi:type="dcterms:W3CDTF">2024-05-14T21:41:39Z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0x010100DD859881298EB04D9CA9C7B0FEF6E1BA</vt:lpwstr>
  </property>
  <property fmtid="{D5CDD505-2E9C-101B-9397-08002B2CF9AE}" pid="3" name="MediaServiceImageTags">
    <vt:lpwstr/>
  </property>
  <property fmtid="{D5CDD505-2E9C-101B-9397-08002B2CF9AE}" pid="4" name="SecurityClassification">
    <vt:lpwstr>1;#Proprietary / Exclusif|a9d36c23-cfa8-4bda-ad55-10e31d671e63</vt:lpwstr>
  </property>
  <property fmtid="{D5CDD505-2E9C-101B-9397-08002B2CF9AE}" pid="5" name="MSIP_Label_2cbe7761-2aac-44f7-8abe-d090d72647bf_Enabled">
    <vt:lpwstr>true</vt:lpwstr>
  </property>
  <property fmtid="{D5CDD505-2E9C-101B-9397-08002B2CF9AE}" pid="6" name="MSIP_Label_2cbe7761-2aac-44f7-8abe-d090d72647bf_SetDate">
    <vt:lpwstr>2024-01-09T15:59:19Z</vt:lpwstr>
  </property>
  <property fmtid="{D5CDD505-2E9C-101B-9397-08002B2CF9AE}" pid="7" name="MSIP_Label_2cbe7761-2aac-44f7-8abe-d090d72647bf_Method">
    <vt:lpwstr>Privileged</vt:lpwstr>
  </property>
  <property fmtid="{D5CDD505-2E9C-101B-9397-08002B2CF9AE}" pid="8" name="MSIP_Label_2cbe7761-2aac-44f7-8abe-d090d72647bf_Name">
    <vt:lpwstr>Proprietary Files</vt:lpwstr>
  </property>
  <property fmtid="{D5CDD505-2E9C-101B-9397-08002B2CF9AE}" pid="9" name="MSIP_Label_2cbe7761-2aac-44f7-8abe-d090d72647bf_SiteId">
    <vt:lpwstr>6ddf65e7-9232-4a19-bb68-a2dbf5ea5a74</vt:lpwstr>
  </property>
  <property fmtid="{D5CDD505-2E9C-101B-9397-08002B2CF9AE}" pid="10" name="MSIP_Label_2cbe7761-2aac-44f7-8abe-d090d72647bf_ActionId">
    <vt:lpwstr>82be3f84-392d-4be6-bb11-f2ac8111c193</vt:lpwstr>
  </property>
  <property fmtid="{D5CDD505-2E9C-101B-9397-08002B2CF9AE}" pid="11" name="MSIP_Label_2cbe7761-2aac-44f7-8abe-d090d72647bf_ContentBits">
    <vt:lpwstr>1</vt:lpwstr>
  </property>
  <property fmtid="{D5CDD505-2E9C-101B-9397-08002B2CF9AE}" pid="12" name="ClassificationContentMarkingHeaderLocations">
    <vt:lpwstr>NAV CANADA - English:8</vt:lpwstr>
  </property>
  <property fmtid="{D5CDD505-2E9C-101B-9397-08002B2CF9AE}" pid="13" name="ClassificationContentMarkingHeaderText">
    <vt:lpwstr>NAV CANADA Proprietary / Propriété exclusive </vt:lpwstr>
  </property>
</Properties>
</file>